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72" r:id="rId1"/>
  </p:sldMasterIdLst>
  <p:sldIdLst>
    <p:sldId id="256" r:id="rId2"/>
    <p:sldId id="258" r:id="rId3"/>
    <p:sldId id="257" r:id="rId4"/>
    <p:sldId id="262" r:id="rId5"/>
    <p:sldId id="264" r:id="rId6"/>
    <p:sldId id="266" r:id="rId7"/>
    <p:sldId id="268" r:id="rId8"/>
    <p:sldId id="267" r:id="rId9"/>
    <p:sldId id="270" r:id="rId10"/>
    <p:sldId id="271" r:id="rId11"/>
    <p:sldId id="272" r:id="rId12"/>
    <p:sldId id="273" r:id="rId13"/>
    <p:sldId id="274" r:id="rId14"/>
    <p:sldId id="276" r:id="rId15"/>
    <p:sldId id="275" r:id="rId16"/>
    <p:sldId id="278" r:id="rId17"/>
    <p:sldId id="279" r:id="rId18"/>
    <p:sldId id="28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70"/>
    <p:restoredTop sz="94682"/>
  </p:normalViewPr>
  <p:slideViewPr>
    <p:cSldViewPr snapToGrid="0">
      <p:cViewPr varScale="1">
        <p:scale>
          <a:sx n="84" d="100"/>
          <a:sy n="84" d="100"/>
        </p:scale>
        <p:origin x="200" y="9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diagrams/_rels/data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diagrams/_rels/data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diagrams/_rels/drawing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B85E7F-BC6F-E042-91B5-250C71B139E9}" type="doc">
      <dgm:prSet loTypeId="urn:microsoft.com/office/officeart/2008/layout/HexagonCluster" loCatId="" qsTypeId="urn:microsoft.com/office/officeart/2005/8/quickstyle/simple1" qsCatId="simple" csTypeId="urn:microsoft.com/office/officeart/2005/8/colors/accent1_2" csCatId="accent1" phldr="1"/>
      <dgm:spPr/>
      <dgm:t>
        <a:bodyPr/>
        <a:lstStyle/>
        <a:p>
          <a:endParaRPr lang="en-US"/>
        </a:p>
      </dgm:t>
    </dgm:pt>
    <dgm:pt modelId="{E438475C-91D1-4840-8118-41033379E384}">
      <dgm:prSet phldrT="[Text]"/>
      <dgm:spPr/>
      <dgm:t>
        <a:bodyPr/>
        <a:lstStyle/>
        <a:p>
          <a:r>
            <a:rPr lang="en-US" dirty="0"/>
            <a:t>L06</a:t>
          </a:r>
        </a:p>
      </dgm:t>
    </dgm:pt>
    <dgm:pt modelId="{00A36821-4B56-4D47-9DF1-3FB19C56196A}" type="parTrans" cxnId="{9E350521-CA84-4344-8462-5BC917319760}">
      <dgm:prSet/>
      <dgm:spPr/>
      <dgm:t>
        <a:bodyPr/>
        <a:lstStyle/>
        <a:p>
          <a:endParaRPr lang="en-US"/>
        </a:p>
      </dgm:t>
    </dgm:pt>
    <dgm:pt modelId="{B0AD75BB-A16C-2E4B-84CE-38714B267D42}" type="sibTrans" cxnId="{9E350521-CA84-4344-8462-5BC917319760}">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28000" r="-28000"/>
          </a:stretch>
        </a:blipFill>
      </dgm:spPr>
      <dgm:t>
        <a:bodyPr/>
        <a:lstStyle/>
        <a:p>
          <a:endParaRPr lang="en-US"/>
        </a:p>
      </dgm:t>
    </dgm:pt>
    <dgm:pt modelId="{E61E3E77-633E-A043-AE95-AEE4442EDD50}">
      <dgm:prSet phldrT="[Text]"/>
      <dgm:spPr/>
      <dgm:t>
        <a:bodyPr/>
        <a:lstStyle/>
        <a:p>
          <a:r>
            <a:rPr lang="en-US" dirty="0"/>
            <a:t>A06 </a:t>
          </a:r>
        </a:p>
      </dgm:t>
    </dgm:pt>
    <dgm:pt modelId="{8F8E45F8-3CFC-D743-918A-88CD04D69A63}" type="parTrans" cxnId="{991B3580-DCDC-4C42-8700-8F4054E01955}">
      <dgm:prSet/>
      <dgm:spPr/>
      <dgm:t>
        <a:bodyPr/>
        <a:lstStyle/>
        <a:p>
          <a:endParaRPr lang="en-US"/>
        </a:p>
      </dgm:t>
    </dgm:pt>
    <dgm:pt modelId="{7BF7FD0D-BE51-5D40-A928-3D9936B83974}" type="sibTrans" cxnId="{991B3580-DCDC-4C42-8700-8F4054E01955}">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l="-31000" r="-31000"/>
          </a:stretch>
        </a:blipFill>
      </dgm:spPr>
      <dgm:t>
        <a:bodyPr/>
        <a:lstStyle/>
        <a:p>
          <a:endParaRPr lang="en-US"/>
        </a:p>
      </dgm:t>
    </dgm:pt>
    <dgm:pt modelId="{612AF2F7-96D4-7141-A26B-F4D6699DFC4A}">
      <dgm:prSet phldrT="[Text]"/>
      <dgm:spPr/>
      <dgm:t>
        <a:bodyPr/>
        <a:lstStyle/>
        <a:p>
          <a:r>
            <a:rPr lang="en-US" dirty="0"/>
            <a:t>L06</a:t>
          </a:r>
        </a:p>
      </dgm:t>
    </dgm:pt>
    <dgm:pt modelId="{9353A3A6-FAE9-9444-939D-F7A0BE52D1DE}" type="parTrans" cxnId="{874AFA75-6059-E840-9C94-24C066571EFA}">
      <dgm:prSet/>
      <dgm:spPr/>
      <dgm:t>
        <a:bodyPr/>
        <a:lstStyle/>
        <a:p>
          <a:endParaRPr lang="en-US"/>
        </a:p>
      </dgm:t>
    </dgm:pt>
    <dgm:pt modelId="{724362DC-30F4-A541-AF80-829AA4F75853}" type="sibTrans" cxnId="{874AFA75-6059-E840-9C94-24C066571EFA}">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t="-17000" b="-17000"/>
          </a:stretch>
        </a:blipFill>
      </dgm:spPr>
      <dgm:t>
        <a:bodyPr/>
        <a:lstStyle/>
        <a:p>
          <a:endParaRPr lang="en-US"/>
        </a:p>
      </dgm:t>
    </dgm:pt>
    <dgm:pt modelId="{6A35F908-4B0B-E148-BA9B-A374C6B3F42F}" type="pres">
      <dgm:prSet presAssocID="{6CB85E7F-BC6F-E042-91B5-250C71B139E9}" presName="Name0" presStyleCnt="0">
        <dgm:presLayoutVars>
          <dgm:chMax val="21"/>
          <dgm:chPref val="21"/>
        </dgm:presLayoutVars>
      </dgm:prSet>
      <dgm:spPr/>
    </dgm:pt>
    <dgm:pt modelId="{34E981E3-A175-1F4A-B37F-F375CF145F2B}" type="pres">
      <dgm:prSet presAssocID="{E438475C-91D1-4840-8118-41033379E384}" presName="text1" presStyleCnt="0"/>
      <dgm:spPr/>
    </dgm:pt>
    <dgm:pt modelId="{6E7D7C21-F346-F74B-BC2B-FB47816D83BD}" type="pres">
      <dgm:prSet presAssocID="{E438475C-91D1-4840-8118-41033379E384}" presName="textRepeatNode" presStyleLbl="alignNode1" presStyleIdx="0" presStyleCnt="3">
        <dgm:presLayoutVars>
          <dgm:chMax val="0"/>
          <dgm:chPref val="0"/>
          <dgm:bulletEnabled val="1"/>
        </dgm:presLayoutVars>
      </dgm:prSet>
      <dgm:spPr/>
    </dgm:pt>
    <dgm:pt modelId="{7CFFFBE6-AAF4-3440-8ED5-685A0BF37D09}" type="pres">
      <dgm:prSet presAssocID="{E438475C-91D1-4840-8118-41033379E384}" presName="textaccent1" presStyleCnt="0"/>
      <dgm:spPr/>
    </dgm:pt>
    <dgm:pt modelId="{7301B689-DBA6-704F-8675-68F16E160663}" type="pres">
      <dgm:prSet presAssocID="{E438475C-91D1-4840-8118-41033379E384}" presName="accentRepeatNode" presStyleLbl="solidAlignAcc1" presStyleIdx="0" presStyleCnt="6"/>
      <dgm:spPr/>
    </dgm:pt>
    <dgm:pt modelId="{0CE69364-4D71-A241-8AEA-F03314EEC48B}" type="pres">
      <dgm:prSet presAssocID="{B0AD75BB-A16C-2E4B-84CE-38714B267D42}" presName="image1" presStyleCnt="0"/>
      <dgm:spPr/>
    </dgm:pt>
    <dgm:pt modelId="{F37AC016-638A-4F48-A262-DC125EDDD3AF}" type="pres">
      <dgm:prSet presAssocID="{B0AD75BB-A16C-2E4B-84CE-38714B267D42}" presName="imageRepeatNode" presStyleLbl="alignAcc1" presStyleIdx="0" presStyleCnt="3"/>
      <dgm:spPr/>
    </dgm:pt>
    <dgm:pt modelId="{C66389D7-5D48-4E4F-ACAC-8661823E9E6F}" type="pres">
      <dgm:prSet presAssocID="{B0AD75BB-A16C-2E4B-84CE-38714B267D42}" presName="imageaccent1" presStyleCnt="0"/>
      <dgm:spPr/>
    </dgm:pt>
    <dgm:pt modelId="{C811CB22-6387-2743-B3A6-7455BCAA46C7}" type="pres">
      <dgm:prSet presAssocID="{B0AD75BB-A16C-2E4B-84CE-38714B267D42}" presName="accentRepeatNode" presStyleLbl="solidAlignAcc1" presStyleIdx="1" presStyleCnt="6"/>
      <dgm:spPr/>
    </dgm:pt>
    <dgm:pt modelId="{9066E5F2-591D-0542-A845-66B0C84D125C}" type="pres">
      <dgm:prSet presAssocID="{E61E3E77-633E-A043-AE95-AEE4442EDD50}" presName="text2" presStyleCnt="0"/>
      <dgm:spPr/>
    </dgm:pt>
    <dgm:pt modelId="{1C269C91-7CF5-7A4A-A4E6-8773A268D3FE}" type="pres">
      <dgm:prSet presAssocID="{E61E3E77-633E-A043-AE95-AEE4442EDD50}" presName="textRepeatNode" presStyleLbl="alignNode1" presStyleIdx="1" presStyleCnt="3">
        <dgm:presLayoutVars>
          <dgm:chMax val="0"/>
          <dgm:chPref val="0"/>
          <dgm:bulletEnabled val="1"/>
        </dgm:presLayoutVars>
      </dgm:prSet>
      <dgm:spPr/>
    </dgm:pt>
    <dgm:pt modelId="{5DE6F46B-7CCF-4A42-9E9C-22F314C1CA86}" type="pres">
      <dgm:prSet presAssocID="{E61E3E77-633E-A043-AE95-AEE4442EDD50}" presName="textaccent2" presStyleCnt="0"/>
      <dgm:spPr/>
    </dgm:pt>
    <dgm:pt modelId="{FDF516CE-4420-E242-8EC6-80C97D46310D}" type="pres">
      <dgm:prSet presAssocID="{E61E3E77-633E-A043-AE95-AEE4442EDD50}" presName="accentRepeatNode" presStyleLbl="solidAlignAcc1" presStyleIdx="2" presStyleCnt="6"/>
      <dgm:spPr/>
    </dgm:pt>
    <dgm:pt modelId="{3E7FA5F9-01CE-FA4B-9486-21825D5C6CA5}" type="pres">
      <dgm:prSet presAssocID="{7BF7FD0D-BE51-5D40-A928-3D9936B83974}" presName="image2" presStyleCnt="0"/>
      <dgm:spPr/>
    </dgm:pt>
    <dgm:pt modelId="{B8E9CFD2-5FB6-744E-AE95-208FC06C3F45}" type="pres">
      <dgm:prSet presAssocID="{7BF7FD0D-BE51-5D40-A928-3D9936B83974}" presName="imageRepeatNode" presStyleLbl="alignAcc1" presStyleIdx="1" presStyleCnt="3"/>
      <dgm:spPr/>
    </dgm:pt>
    <dgm:pt modelId="{CF0D511D-0875-3546-801A-AE4A2599AEF0}" type="pres">
      <dgm:prSet presAssocID="{7BF7FD0D-BE51-5D40-A928-3D9936B83974}" presName="imageaccent2" presStyleCnt="0"/>
      <dgm:spPr/>
    </dgm:pt>
    <dgm:pt modelId="{EDAAF840-54F1-854A-A71E-C1A72EDA7952}" type="pres">
      <dgm:prSet presAssocID="{7BF7FD0D-BE51-5D40-A928-3D9936B83974}" presName="accentRepeatNode" presStyleLbl="solidAlignAcc1" presStyleIdx="3" presStyleCnt="6"/>
      <dgm:spPr/>
    </dgm:pt>
    <dgm:pt modelId="{56B299E1-33C2-0F4C-BE8B-112C49180FD1}" type="pres">
      <dgm:prSet presAssocID="{612AF2F7-96D4-7141-A26B-F4D6699DFC4A}" presName="text3" presStyleCnt="0"/>
      <dgm:spPr/>
    </dgm:pt>
    <dgm:pt modelId="{5D21CE1B-11C6-2E45-ABE4-48E6A9BDD4C2}" type="pres">
      <dgm:prSet presAssocID="{612AF2F7-96D4-7141-A26B-F4D6699DFC4A}" presName="textRepeatNode" presStyleLbl="alignNode1" presStyleIdx="2" presStyleCnt="3">
        <dgm:presLayoutVars>
          <dgm:chMax val="0"/>
          <dgm:chPref val="0"/>
          <dgm:bulletEnabled val="1"/>
        </dgm:presLayoutVars>
      </dgm:prSet>
      <dgm:spPr/>
    </dgm:pt>
    <dgm:pt modelId="{E4A81667-9AAC-DC4A-A156-6F28429FF92E}" type="pres">
      <dgm:prSet presAssocID="{612AF2F7-96D4-7141-A26B-F4D6699DFC4A}" presName="textaccent3" presStyleCnt="0"/>
      <dgm:spPr/>
    </dgm:pt>
    <dgm:pt modelId="{AD8C4BB3-6178-644C-94BE-6CD44D9D52E3}" type="pres">
      <dgm:prSet presAssocID="{612AF2F7-96D4-7141-A26B-F4D6699DFC4A}" presName="accentRepeatNode" presStyleLbl="solidAlignAcc1" presStyleIdx="4" presStyleCnt="6"/>
      <dgm:spPr/>
    </dgm:pt>
    <dgm:pt modelId="{AB67672E-70AA-244C-A0DA-759F29D2258E}" type="pres">
      <dgm:prSet presAssocID="{724362DC-30F4-A541-AF80-829AA4F75853}" presName="image3" presStyleCnt="0"/>
      <dgm:spPr/>
    </dgm:pt>
    <dgm:pt modelId="{7B889C0E-54E6-5440-9FE9-38E7875E5113}" type="pres">
      <dgm:prSet presAssocID="{724362DC-30F4-A541-AF80-829AA4F75853}" presName="imageRepeatNode" presStyleLbl="alignAcc1" presStyleIdx="2" presStyleCnt="3"/>
      <dgm:spPr/>
    </dgm:pt>
    <dgm:pt modelId="{17653C42-8268-E641-9158-F1717038DD7D}" type="pres">
      <dgm:prSet presAssocID="{724362DC-30F4-A541-AF80-829AA4F75853}" presName="imageaccent3" presStyleCnt="0"/>
      <dgm:spPr/>
    </dgm:pt>
    <dgm:pt modelId="{22066DC9-8E45-1A4D-B2AE-0C1A199CCC76}" type="pres">
      <dgm:prSet presAssocID="{724362DC-30F4-A541-AF80-829AA4F75853}" presName="accentRepeatNode" presStyleLbl="solidAlignAcc1" presStyleIdx="5" presStyleCnt="6"/>
      <dgm:spPr/>
    </dgm:pt>
  </dgm:ptLst>
  <dgm:cxnLst>
    <dgm:cxn modelId="{A228530F-7644-634C-8E70-85AD38CE7CA1}" type="presOf" srcId="{E438475C-91D1-4840-8118-41033379E384}" destId="{6E7D7C21-F346-F74B-BC2B-FB47816D83BD}" srcOrd="0" destOrd="0" presId="urn:microsoft.com/office/officeart/2008/layout/HexagonCluster"/>
    <dgm:cxn modelId="{4B302014-535F-4247-BD75-A0CAFF25EB19}" type="presOf" srcId="{B0AD75BB-A16C-2E4B-84CE-38714B267D42}" destId="{F37AC016-638A-4F48-A262-DC125EDDD3AF}" srcOrd="0" destOrd="0" presId="urn:microsoft.com/office/officeart/2008/layout/HexagonCluster"/>
    <dgm:cxn modelId="{9E350521-CA84-4344-8462-5BC917319760}" srcId="{6CB85E7F-BC6F-E042-91B5-250C71B139E9}" destId="{E438475C-91D1-4840-8118-41033379E384}" srcOrd="0" destOrd="0" parTransId="{00A36821-4B56-4D47-9DF1-3FB19C56196A}" sibTransId="{B0AD75BB-A16C-2E4B-84CE-38714B267D42}"/>
    <dgm:cxn modelId="{5949CB24-EF77-774A-82B6-13E06A1356E5}" type="presOf" srcId="{612AF2F7-96D4-7141-A26B-F4D6699DFC4A}" destId="{5D21CE1B-11C6-2E45-ABE4-48E6A9BDD4C2}" srcOrd="0" destOrd="0" presId="urn:microsoft.com/office/officeart/2008/layout/HexagonCluster"/>
    <dgm:cxn modelId="{0D9F8438-C133-0648-98B7-DFC0AE157AFA}" type="presOf" srcId="{724362DC-30F4-A541-AF80-829AA4F75853}" destId="{7B889C0E-54E6-5440-9FE9-38E7875E5113}" srcOrd="0" destOrd="0" presId="urn:microsoft.com/office/officeart/2008/layout/HexagonCluster"/>
    <dgm:cxn modelId="{F83B8942-1605-2A4B-B14A-BC90926A48E0}" type="presOf" srcId="{E61E3E77-633E-A043-AE95-AEE4442EDD50}" destId="{1C269C91-7CF5-7A4A-A4E6-8773A268D3FE}" srcOrd="0" destOrd="0" presId="urn:microsoft.com/office/officeart/2008/layout/HexagonCluster"/>
    <dgm:cxn modelId="{E014806A-263E-CA45-A55E-A4AF310D82CA}" type="presOf" srcId="{7BF7FD0D-BE51-5D40-A928-3D9936B83974}" destId="{B8E9CFD2-5FB6-744E-AE95-208FC06C3F45}" srcOrd="0" destOrd="0" presId="urn:microsoft.com/office/officeart/2008/layout/HexagonCluster"/>
    <dgm:cxn modelId="{874AFA75-6059-E840-9C94-24C066571EFA}" srcId="{6CB85E7F-BC6F-E042-91B5-250C71B139E9}" destId="{612AF2F7-96D4-7141-A26B-F4D6699DFC4A}" srcOrd="2" destOrd="0" parTransId="{9353A3A6-FAE9-9444-939D-F7A0BE52D1DE}" sibTransId="{724362DC-30F4-A541-AF80-829AA4F75853}"/>
    <dgm:cxn modelId="{991B3580-DCDC-4C42-8700-8F4054E01955}" srcId="{6CB85E7F-BC6F-E042-91B5-250C71B139E9}" destId="{E61E3E77-633E-A043-AE95-AEE4442EDD50}" srcOrd="1" destOrd="0" parTransId="{8F8E45F8-3CFC-D743-918A-88CD04D69A63}" sibTransId="{7BF7FD0D-BE51-5D40-A928-3D9936B83974}"/>
    <dgm:cxn modelId="{573C4DC8-24FF-4843-A797-F9CA9A1577F3}" type="presOf" srcId="{6CB85E7F-BC6F-E042-91B5-250C71B139E9}" destId="{6A35F908-4B0B-E148-BA9B-A374C6B3F42F}" srcOrd="0" destOrd="0" presId="urn:microsoft.com/office/officeart/2008/layout/HexagonCluster"/>
    <dgm:cxn modelId="{F2BFCD69-03D9-4849-B1A3-834D9CB53C27}" type="presParOf" srcId="{6A35F908-4B0B-E148-BA9B-A374C6B3F42F}" destId="{34E981E3-A175-1F4A-B37F-F375CF145F2B}" srcOrd="0" destOrd="0" presId="urn:microsoft.com/office/officeart/2008/layout/HexagonCluster"/>
    <dgm:cxn modelId="{1F947F44-536C-164F-815A-3ACA514712AF}" type="presParOf" srcId="{34E981E3-A175-1F4A-B37F-F375CF145F2B}" destId="{6E7D7C21-F346-F74B-BC2B-FB47816D83BD}" srcOrd="0" destOrd="0" presId="urn:microsoft.com/office/officeart/2008/layout/HexagonCluster"/>
    <dgm:cxn modelId="{5A139ECD-3BF7-F049-B886-D556DBBFC326}" type="presParOf" srcId="{6A35F908-4B0B-E148-BA9B-A374C6B3F42F}" destId="{7CFFFBE6-AAF4-3440-8ED5-685A0BF37D09}" srcOrd="1" destOrd="0" presId="urn:microsoft.com/office/officeart/2008/layout/HexagonCluster"/>
    <dgm:cxn modelId="{A8D153EA-4C44-684D-B434-FC73C1D9F6FF}" type="presParOf" srcId="{7CFFFBE6-AAF4-3440-8ED5-685A0BF37D09}" destId="{7301B689-DBA6-704F-8675-68F16E160663}" srcOrd="0" destOrd="0" presId="urn:microsoft.com/office/officeart/2008/layout/HexagonCluster"/>
    <dgm:cxn modelId="{BEB52836-0221-6548-913C-071E025F5751}" type="presParOf" srcId="{6A35F908-4B0B-E148-BA9B-A374C6B3F42F}" destId="{0CE69364-4D71-A241-8AEA-F03314EEC48B}" srcOrd="2" destOrd="0" presId="urn:microsoft.com/office/officeart/2008/layout/HexagonCluster"/>
    <dgm:cxn modelId="{515DD05B-A4EF-D142-96E8-7A42A56321AC}" type="presParOf" srcId="{0CE69364-4D71-A241-8AEA-F03314EEC48B}" destId="{F37AC016-638A-4F48-A262-DC125EDDD3AF}" srcOrd="0" destOrd="0" presId="urn:microsoft.com/office/officeart/2008/layout/HexagonCluster"/>
    <dgm:cxn modelId="{290928A1-C248-6042-9355-74B589D3831E}" type="presParOf" srcId="{6A35F908-4B0B-E148-BA9B-A374C6B3F42F}" destId="{C66389D7-5D48-4E4F-ACAC-8661823E9E6F}" srcOrd="3" destOrd="0" presId="urn:microsoft.com/office/officeart/2008/layout/HexagonCluster"/>
    <dgm:cxn modelId="{0C2FF812-5F3C-8E44-841D-7AB1994DAE2E}" type="presParOf" srcId="{C66389D7-5D48-4E4F-ACAC-8661823E9E6F}" destId="{C811CB22-6387-2743-B3A6-7455BCAA46C7}" srcOrd="0" destOrd="0" presId="urn:microsoft.com/office/officeart/2008/layout/HexagonCluster"/>
    <dgm:cxn modelId="{A0D46473-E101-8A4A-9152-CA83E9D0ECB6}" type="presParOf" srcId="{6A35F908-4B0B-E148-BA9B-A374C6B3F42F}" destId="{9066E5F2-591D-0542-A845-66B0C84D125C}" srcOrd="4" destOrd="0" presId="urn:microsoft.com/office/officeart/2008/layout/HexagonCluster"/>
    <dgm:cxn modelId="{6592F95E-3A55-5342-855B-FCDED458BF09}" type="presParOf" srcId="{9066E5F2-591D-0542-A845-66B0C84D125C}" destId="{1C269C91-7CF5-7A4A-A4E6-8773A268D3FE}" srcOrd="0" destOrd="0" presId="urn:microsoft.com/office/officeart/2008/layout/HexagonCluster"/>
    <dgm:cxn modelId="{C6F915A6-12DF-614A-9544-35BB50E8994A}" type="presParOf" srcId="{6A35F908-4B0B-E148-BA9B-A374C6B3F42F}" destId="{5DE6F46B-7CCF-4A42-9E9C-22F314C1CA86}" srcOrd="5" destOrd="0" presId="urn:microsoft.com/office/officeart/2008/layout/HexagonCluster"/>
    <dgm:cxn modelId="{B99169A0-CB76-3F4B-935E-C320BC16A2AA}" type="presParOf" srcId="{5DE6F46B-7CCF-4A42-9E9C-22F314C1CA86}" destId="{FDF516CE-4420-E242-8EC6-80C97D46310D}" srcOrd="0" destOrd="0" presId="urn:microsoft.com/office/officeart/2008/layout/HexagonCluster"/>
    <dgm:cxn modelId="{6BEAA6CB-BE65-FE4F-8679-8841F978A867}" type="presParOf" srcId="{6A35F908-4B0B-E148-BA9B-A374C6B3F42F}" destId="{3E7FA5F9-01CE-FA4B-9486-21825D5C6CA5}" srcOrd="6" destOrd="0" presId="urn:microsoft.com/office/officeart/2008/layout/HexagonCluster"/>
    <dgm:cxn modelId="{C68B23CD-7811-F945-B5B2-60B4DEF0E1BF}" type="presParOf" srcId="{3E7FA5F9-01CE-FA4B-9486-21825D5C6CA5}" destId="{B8E9CFD2-5FB6-744E-AE95-208FC06C3F45}" srcOrd="0" destOrd="0" presId="urn:microsoft.com/office/officeart/2008/layout/HexagonCluster"/>
    <dgm:cxn modelId="{4FDD7B8E-4A31-D841-9A84-62D5A9015189}" type="presParOf" srcId="{6A35F908-4B0B-E148-BA9B-A374C6B3F42F}" destId="{CF0D511D-0875-3546-801A-AE4A2599AEF0}" srcOrd="7" destOrd="0" presId="urn:microsoft.com/office/officeart/2008/layout/HexagonCluster"/>
    <dgm:cxn modelId="{D2701783-AB2C-084E-85D8-6E1119616287}" type="presParOf" srcId="{CF0D511D-0875-3546-801A-AE4A2599AEF0}" destId="{EDAAF840-54F1-854A-A71E-C1A72EDA7952}" srcOrd="0" destOrd="0" presId="urn:microsoft.com/office/officeart/2008/layout/HexagonCluster"/>
    <dgm:cxn modelId="{177E39C9-761B-7847-AC18-14FCBCDEF79A}" type="presParOf" srcId="{6A35F908-4B0B-E148-BA9B-A374C6B3F42F}" destId="{56B299E1-33C2-0F4C-BE8B-112C49180FD1}" srcOrd="8" destOrd="0" presId="urn:microsoft.com/office/officeart/2008/layout/HexagonCluster"/>
    <dgm:cxn modelId="{1F6499A6-E638-2F4E-97E6-2A86B84CBC14}" type="presParOf" srcId="{56B299E1-33C2-0F4C-BE8B-112C49180FD1}" destId="{5D21CE1B-11C6-2E45-ABE4-48E6A9BDD4C2}" srcOrd="0" destOrd="0" presId="urn:microsoft.com/office/officeart/2008/layout/HexagonCluster"/>
    <dgm:cxn modelId="{085EA2BD-8A67-E44C-9265-3483636D223B}" type="presParOf" srcId="{6A35F908-4B0B-E148-BA9B-A374C6B3F42F}" destId="{E4A81667-9AAC-DC4A-A156-6F28429FF92E}" srcOrd="9" destOrd="0" presId="urn:microsoft.com/office/officeart/2008/layout/HexagonCluster"/>
    <dgm:cxn modelId="{E26F184B-08F6-5648-9903-DBB993F52AF6}" type="presParOf" srcId="{E4A81667-9AAC-DC4A-A156-6F28429FF92E}" destId="{AD8C4BB3-6178-644C-94BE-6CD44D9D52E3}" srcOrd="0" destOrd="0" presId="urn:microsoft.com/office/officeart/2008/layout/HexagonCluster"/>
    <dgm:cxn modelId="{3C42900C-4D53-9445-97B5-18ECF0A8E368}" type="presParOf" srcId="{6A35F908-4B0B-E148-BA9B-A374C6B3F42F}" destId="{AB67672E-70AA-244C-A0DA-759F29D2258E}" srcOrd="10" destOrd="0" presId="urn:microsoft.com/office/officeart/2008/layout/HexagonCluster"/>
    <dgm:cxn modelId="{6B500847-B429-8145-8116-6FB1CDDCC117}" type="presParOf" srcId="{AB67672E-70AA-244C-A0DA-759F29D2258E}" destId="{7B889C0E-54E6-5440-9FE9-38E7875E5113}" srcOrd="0" destOrd="0" presId="urn:microsoft.com/office/officeart/2008/layout/HexagonCluster"/>
    <dgm:cxn modelId="{6F5686C3-5829-C14C-90BA-6B0B26C52F38}" type="presParOf" srcId="{6A35F908-4B0B-E148-BA9B-A374C6B3F42F}" destId="{17653C42-8268-E641-9158-F1717038DD7D}" srcOrd="11" destOrd="0" presId="urn:microsoft.com/office/officeart/2008/layout/HexagonCluster"/>
    <dgm:cxn modelId="{5F3B05E3-4BE9-5B45-B950-F4D190C675F1}" type="presParOf" srcId="{17653C42-8268-E641-9158-F1717038DD7D}" destId="{22066DC9-8E45-1A4D-B2AE-0C1A199CCC76}" srcOrd="0" destOrd="0" presId="urn:microsoft.com/office/officeart/2008/layout/Hexagon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9FB7F54-CFCC-9443-A189-9DD9F101D024}" type="doc">
      <dgm:prSet loTypeId="urn:microsoft.com/office/officeart/2008/layout/HexagonCluster" loCatId="" qsTypeId="urn:microsoft.com/office/officeart/2005/8/quickstyle/simple5" qsCatId="simple" csTypeId="urn:microsoft.com/office/officeart/2005/8/colors/accent5_4" csCatId="accent5" phldr="1"/>
      <dgm:spPr/>
      <dgm:t>
        <a:bodyPr/>
        <a:lstStyle/>
        <a:p>
          <a:endParaRPr lang="en-US"/>
        </a:p>
      </dgm:t>
    </dgm:pt>
    <dgm:pt modelId="{3CA4BA9B-5FCF-0945-A6C9-38DBD8F64AA2}">
      <dgm:prSet phldrT="[Text]"/>
      <dgm:spPr/>
      <dgm:t>
        <a:bodyPr/>
        <a:lstStyle/>
        <a:p>
          <a:r>
            <a:rPr lang="en-US" dirty="0"/>
            <a:t>L07</a:t>
          </a:r>
        </a:p>
      </dgm:t>
    </dgm:pt>
    <dgm:pt modelId="{66FB627C-F196-0245-9A99-CD5C685BC67C}" type="parTrans" cxnId="{709B9EDD-1A8A-FD42-A62D-CA584FEAB3BB}">
      <dgm:prSet/>
      <dgm:spPr/>
      <dgm:t>
        <a:bodyPr/>
        <a:lstStyle/>
        <a:p>
          <a:endParaRPr lang="en-US"/>
        </a:p>
      </dgm:t>
    </dgm:pt>
    <dgm:pt modelId="{D3413E6C-F872-BE41-81F5-CA6D14A0D359}" type="sibTrans" cxnId="{709B9EDD-1A8A-FD42-A62D-CA584FEAB3BB}">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13000" r="-13000"/>
          </a:stretch>
        </a:blipFill>
      </dgm:spPr>
      <dgm:t>
        <a:bodyPr/>
        <a:lstStyle/>
        <a:p>
          <a:endParaRPr lang="en-US"/>
        </a:p>
      </dgm:t>
    </dgm:pt>
    <dgm:pt modelId="{2A0B6961-9284-084A-A4FE-37ED1D7BE653}">
      <dgm:prSet phldrT="[Text]"/>
      <dgm:spPr/>
      <dgm:t>
        <a:bodyPr/>
        <a:lstStyle/>
        <a:p>
          <a:r>
            <a:rPr lang="en-US" dirty="0"/>
            <a:t>L07</a:t>
          </a:r>
        </a:p>
      </dgm:t>
    </dgm:pt>
    <dgm:pt modelId="{CCD421F9-6F91-0549-B45D-F28681650AC5}" type="parTrans" cxnId="{52F7D329-F231-704E-95BF-2C7D78B061DC}">
      <dgm:prSet/>
      <dgm:spPr/>
      <dgm:t>
        <a:bodyPr/>
        <a:lstStyle/>
        <a:p>
          <a:endParaRPr lang="en-US"/>
        </a:p>
      </dgm:t>
    </dgm:pt>
    <dgm:pt modelId="{44E5C58C-B2DE-7946-AE74-FB5A0A36D395}" type="sibTrans" cxnId="{52F7D329-F231-704E-95BF-2C7D78B061DC}">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l="-38000" r="-38000"/>
          </a:stretch>
        </a:blipFill>
      </dgm:spPr>
      <dgm:t>
        <a:bodyPr/>
        <a:lstStyle/>
        <a:p>
          <a:endParaRPr lang="en-US"/>
        </a:p>
      </dgm:t>
    </dgm:pt>
    <dgm:pt modelId="{900E4B5F-5CEF-2540-A8C5-573C65E011A3}">
      <dgm:prSet phldrT="[Text]"/>
      <dgm:spPr/>
      <dgm:t>
        <a:bodyPr/>
        <a:lstStyle/>
        <a:p>
          <a:r>
            <a:rPr lang="en-US" dirty="0"/>
            <a:t>L07</a:t>
          </a:r>
        </a:p>
      </dgm:t>
    </dgm:pt>
    <dgm:pt modelId="{2F8E36B7-A48A-1D41-B430-7BDD95B00D5A}" type="parTrans" cxnId="{B3971979-3063-8342-AAB0-CD58154FA4CC}">
      <dgm:prSet/>
      <dgm:spPr/>
      <dgm:t>
        <a:bodyPr/>
        <a:lstStyle/>
        <a:p>
          <a:endParaRPr lang="en-US"/>
        </a:p>
      </dgm:t>
    </dgm:pt>
    <dgm:pt modelId="{630591FB-1E16-B642-80D5-D5E56B08BB10}" type="sibTrans" cxnId="{B3971979-3063-8342-AAB0-CD58154FA4CC}">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dgm:spPr>
      <dgm:t>
        <a:bodyPr/>
        <a:lstStyle/>
        <a:p>
          <a:endParaRPr lang="en-US"/>
        </a:p>
      </dgm:t>
    </dgm:pt>
    <dgm:pt modelId="{5E4131E1-D7EE-B74F-B136-D1CD9FBDD02D}" type="pres">
      <dgm:prSet presAssocID="{39FB7F54-CFCC-9443-A189-9DD9F101D024}" presName="Name0" presStyleCnt="0">
        <dgm:presLayoutVars>
          <dgm:chMax val="21"/>
          <dgm:chPref val="21"/>
        </dgm:presLayoutVars>
      </dgm:prSet>
      <dgm:spPr/>
    </dgm:pt>
    <dgm:pt modelId="{EB0691FF-DF29-964C-A975-38332E153AF1}" type="pres">
      <dgm:prSet presAssocID="{3CA4BA9B-5FCF-0945-A6C9-38DBD8F64AA2}" presName="text1" presStyleCnt="0"/>
      <dgm:spPr/>
    </dgm:pt>
    <dgm:pt modelId="{E42D7CF8-FDB5-F048-A816-A732307BE3D5}" type="pres">
      <dgm:prSet presAssocID="{3CA4BA9B-5FCF-0945-A6C9-38DBD8F64AA2}" presName="textRepeatNode" presStyleLbl="alignNode1" presStyleIdx="0" presStyleCnt="3">
        <dgm:presLayoutVars>
          <dgm:chMax val="0"/>
          <dgm:chPref val="0"/>
          <dgm:bulletEnabled val="1"/>
        </dgm:presLayoutVars>
      </dgm:prSet>
      <dgm:spPr/>
    </dgm:pt>
    <dgm:pt modelId="{2439BF94-3407-EC46-8CD9-94E5A0F1C5CF}" type="pres">
      <dgm:prSet presAssocID="{3CA4BA9B-5FCF-0945-A6C9-38DBD8F64AA2}" presName="textaccent1" presStyleCnt="0"/>
      <dgm:spPr/>
    </dgm:pt>
    <dgm:pt modelId="{712735BB-5664-6F46-8B29-F0A545F3D61B}" type="pres">
      <dgm:prSet presAssocID="{3CA4BA9B-5FCF-0945-A6C9-38DBD8F64AA2}" presName="accentRepeatNode" presStyleLbl="solidAlignAcc1" presStyleIdx="0" presStyleCnt="6"/>
      <dgm:spPr/>
    </dgm:pt>
    <dgm:pt modelId="{EE4E21EC-484D-AD45-9C6B-FF671F500A3E}" type="pres">
      <dgm:prSet presAssocID="{D3413E6C-F872-BE41-81F5-CA6D14A0D359}" presName="image1" presStyleCnt="0"/>
      <dgm:spPr/>
    </dgm:pt>
    <dgm:pt modelId="{F9D79CAA-A52C-414E-85ED-677F8A498F7C}" type="pres">
      <dgm:prSet presAssocID="{D3413E6C-F872-BE41-81F5-CA6D14A0D359}" presName="imageRepeatNode" presStyleLbl="alignAcc1" presStyleIdx="0" presStyleCnt="3"/>
      <dgm:spPr/>
    </dgm:pt>
    <dgm:pt modelId="{4308A14F-45F8-714D-B9CA-9D3C1A55635A}" type="pres">
      <dgm:prSet presAssocID="{D3413E6C-F872-BE41-81F5-CA6D14A0D359}" presName="imageaccent1" presStyleCnt="0"/>
      <dgm:spPr/>
    </dgm:pt>
    <dgm:pt modelId="{55C3112F-3B65-184D-A2A8-C48076EE0A42}" type="pres">
      <dgm:prSet presAssocID="{D3413E6C-F872-BE41-81F5-CA6D14A0D359}" presName="accentRepeatNode" presStyleLbl="solidAlignAcc1" presStyleIdx="1" presStyleCnt="6"/>
      <dgm:spPr/>
    </dgm:pt>
    <dgm:pt modelId="{91DC4C61-FE71-7C42-A90D-6C1952683646}" type="pres">
      <dgm:prSet presAssocID="{2A0B6961-9284-084A-A4FE-37ED1D7BE653}" presName="text2" presStyleCnt="0"/>
      <dgm:spPr/>
    </dgm:pt>
    <dgm:pt modelId="{8E4E86A7-476E-FA45-B67C-ADE6F499352E}" type="pres">
      <dgm:prSet presAssocID="{2A0B6961-9284-084A-A4FE-37ED1D7BE653}" presName="textRepeatNode" presStyleLbl="alignNode1" presStyleIdx="1" presStyleCnt="3">
        <dgm:presLayoutVars>
          <dgm:chMax val="0"/>
          <dgm:chPref val="0"/>
          <dgm:bulletEnabled val="1"/>
        </dgm:presLayoutVars>
      </dgm:prSet>
      <dgm:spPr/>
    </dgm:pt>
    <dgm:pt modelId="{29C1298F-DC55-634E-B989-790DE6C7EC07}" type="pres">
      <dgm:prSet presAssocID="{2A0B6961-9284-084A-A4FE-37ED1D7BE653}" presName="textaccent2" presStyleCnt="0"/>
      <dgm:spPr/>
    </dgm:pt>
    <dgm:pt modelId="{06209DF3-5805-1F40-B268-06983FDA2189}" type="pres">
      <dgm:prSet presAssocID="{2A0B6961-9284-084A-A4FE-37ED1D7BE653}" presName="accentRepeatNode" presStyleLbl="solidAlignAcc1" presStyleIdx="2" presStyleCnt="6"/>
      <dgm:spPr/>
    </dgm:pt>
    <dgm:pt modelId="{2FDEAADC-70C0-C640-BE58-EBB947DBDA21}" type="pres">
      <dgm:prSet presAssocID="{44E5C58C-B2DE-7946-AE74-FB5A0A36D395}" presName="image2" presStyleCnt="0"/>
      <dgm:spPr/>
    </dgm:pt>
    <dgm:pt modelId="{F9C95271-4CFB-854F-B938-F4C1D6CCB700}" type="pres">
      <dgm:prSet presAssocID="{44E5C58C-B2DE-7946-AE74-FB5A0A36D395}" presName="imageRepeatNode" presStyleLbl="alignAcc1" presStyleIdx="1" presStyleCnt="3"/>
      <dgm:spPr/>
    </dgm:pt>
    <dgm:pt modelId="{4668C8B8-C868-6E49-8F8C-8B39FC0D2B01}" type="pres">
      <dgm:prSet presAssocID="{44E5C58C-B2DE-7946-AE74-FB5A0A36D395}" presName="imageaccent2" presStyleCnt="0"/>
      <dgm:spPr/>
    </dgm:pt>
    <dgm:pt modelId="{1B9336DF-3C40-474F-9FE8-EFA7F6A7DA9C}" type="pres">
      <dgm:prSet presAssocID="{44E5C58C-B2DE-7946-AE74-FB5A0A36D395}" presName="accentRepeatNode" presStyleLbl="solidAlignAcc1" presStyleIdx="3" presStyleCnt="6"/>
      <dgm:spPr/>
    </dgm:pt>
    <dgm:pt modelId="{3F6E5BE6-41B5-8341-924E-389269EA9340}" type="pres">
      <dgm:prSet presAssocID="{900E4B5F-5CEF-2540-A8C5-573C65E011A3}" presName="text3" presStyleCnt="0"/>
      <dgm:spPr/>
    </dgm:pt>
    <dgm:pt modelId="{4D76CECC-6078-6F40-924C-A116CFFFD381}" type="pres">
      <dgm:prSet presAssocID="{900E4B5F-5CEF-2540-A8C5-573C65E011A3}" presName="textRepeatNode" presStyleLbl="alignNode1" presStyleIdx="2" presStyleCnt="3">
        <dgm:presLayoutVars>
          <dgm:chMax val="0"/>
          <dgm:chPref val="0"/>
          <dgm:bulletEnabled val="1"/>
        </dgm:presLayoutVars>
      </dgm:prSet>
      <dgm:spPr/>
    </dgm:pt>
    <dgm:pt modelId="{5D63D8D5-869B-6444-B656-923C1B1A543D}" type="pres">
      <dgm:prSet presAssocID="{900E4B5F-5CEF-2540-A8C5-573C65E011A3}" presName="textaccent3" presStyleCnt="0"/>
      <dgm:spPr/>
    </dgm:pt>
    <dgm:pt modelId="{A71981C9-4398-4B48-AB37-FC3F1A89B1F3}" type="pres">
      <dgm:prSet presAssocID="{900E4B5F-5CEF-2540-A8C5-573C65E011A3}" presName="accentRepeatNode" presStyleLbl="solidAlignAcc1" presStyleIdx="4" presStyleCnt="6"/>
      <dgm:spPr/>
    </dgm:pt>
    <dgm:pt modelId="{22C95C53-4601-BB4A-B0B2-1A23DB1069A2}" type="pres">
      <dgm:prSet presAssocID="{630591FB-1E16-B642-80D5-D5E56B08BB10}" presName="image3" presStyleCnt="0"/>
      <dgm:spPr/>
    </dgm:pt>
    <dgm:pt modelId="{444BDF0B-2323-8743-A5A2-714766469312}" type="pres">
      <dgm:prSet presAssocID="{630591FB-1E16-B642-80D5-D5E56B08BB10}" presName="imageRepeatNode" presStyleLbl="alignAcc1" presStyleIdx="2" presStyleCnt="3"/>
      <dgm:spPr/>
    </dgm:pt>
    <dgm:pt modelId="{E69E743F-2434-E647-9567-7FA5D567094E}" type="pres">
      <dgm:prSet presAssocID="{630591FB-1E16-B642-80D5-D5E56B08BB10}" presName="imageaccent3" presStyleCnt="0"/>
      <dgm:spPr/>
    </dgm:pt>
    <dgm:pt modelId="{5745B9FF-2B2E-8046-833A-3008B91410E4}" type="pres">
      <dgm:prSet presAssocID="{630591FB-1E16-B642-80D5-D5E56B08BB10}" presName="accentRepeatNode" presStyleLbl="solidAlignAcc1" presStyleIdx="5" presStyleCnt="6"/>
      <dgm:spPr/>
    </dgm:pt>
  </dgm:ptLst>
  <dgm:cxnLst>
    <dgm:cxn modelId="{52F7D329-F231-704E-95BF-2C7D78B061DC}" srcId="{39FB7F54-CFCC-9443-A189-9DD9F101D024}" destId="{2A0B6961-9284-084A-A4FE-37ED1D7BE653}" srcOrd="1" destOrd="0" parTransId="{CCD421F9-6F91-0549-B45D-F28681650AC5}" sibTransId="{44E5C58C-B2DE-7946-AE74-FB5A0A36D395}"/>
    <dgm:cxn modelId="{B3971979-3063-8342-AAB0-CD58154FA4CC}" srcId="{39FB7F54-CFCC-9443-A189-9DD9F101D024}" destId="{900E4B5F-5CEF-2540-A8C5-573C65E011A3}" srcOrd="2" destOrd="0" parTransId="{2F8E36B7-A48A-1D41-B430-7BDD95B00D5A}" sibTransId="{630591FB-1E16-B642-80D5-D5E56B08BB10}"/>
    <dgm:cxn modelId="{8346E87E-9256-C14C-A36E-519400102886}" type="presOf" srcId="{2A0B6961-9284-084A-A4FE-37ED1D7BE653}" destId="{8E4E86A7-476E-FA45-B67C-ADE6F499352E}" srcOrd="0" destOrd="0" presId="urn:microsoft.com/office/officeart/2008/layout/HexagonCluster"/>
    <dgm:cxn modelId="{04C1C0AA-DF81-FA47-8D03-DC4683D44048}" type="presOf" srcId="{3CA4BA9B-5FCF-0945-A6C9-38DBD8F64AA2}" destId="{E42D7CF8-FDB5-F048-A816-A732307BE3D5}" srcOrd="0" destOrd="0" presId="urn:microsoft.com/office/officeart/2008/layout/HexagonCluster"/>
    <dgm:cxn modelId="{BE6003B9-CE7A-924A-91F4-69EB11858BA2}" type="presOf" srcId="{44E5C58C-B2DE-7946-AE74-FB5A0A36D395}" destId="{F9C95271-4CFB-854F-B938-F4C1D6CCB700}" srcOrd="0" destOrd="0" presId="urn:microsoft.com/office/officeart/2008/layout/HexagonCluster"/>
    <dgm:cxn modelId="{A8C6B9C7-85DC-584A-82F8-90DCB2D16112}" type="presOf" srcId="{900E4B5F-5CEF-2540-A8C5-573C65E011A3}" destId="{4D76CECC-6078-6F40-924C-A116CFFFD381}" srcOrd="0" destOrd="0" presId="urn:microsoft.com/office/officeart/2008/layout/HexagonCluster"/>
    <dgm:cxn modelId="{721BBCCD-8362-EC49-A974-B506FB57D63A}" type="presOf" srcId="{39FB7F54-CFCC-9443-A189-9DD9F101D024}" destId="{5E4131E1-D7EE-B74F-B136-D1CD9FBDD02D}" srcOrd="0" destOrd="0" presId="urn:microsoft.com/office/officeart/2008/layout/HexagonCluster"/>
    <dgm:cxn modelId="{069721D4-DCEF-E546-A8C9-1FD8B6D6FDE0}" type="presOf" srcId="{630591FB-1E16-B642-80D5-D5E56B08BB10}" destId="{444BDF0B-2323-8743-A5A2-714766469312}" srcOrd="0" destOrd="0" presId="urn:microsoft.com/office/officeart/2008/layout/HexagonCluster"/>
    <dgm:cxn modelId="{709B9EDD-1A8A-FD42-A62D-CA584FEAB3BB}" srcId="{39FB7F54-CFCC-9443-A189-9DD9F101D024}" destId="{3CA4BA9B-5FCF-0945-A6C9-38DBD8F64AA2}" srcOrd="0" destOrd="0" parTransId="{66FB627C-F196-0245-9A99-CD5C685BC67C}" sibTransId="{D3413E6C-F872-BE41-81F5-CA6D14A0D359}"/>
    <dgm:cxn modelId="{4DE3B2DF-219C-804C-ACD6-46FE81ADF822}" type="presOf" srcId="{D3413E6C-F872-BE41-81F5-CA6D14A0D359}" destId="{F9D79CAA-A52C-414E-85ED-677F8A498F7C}" srcOrd="0" destOrd="0" presId="urn:microsoft.com/office/officeart/2008/layout/HexagonCluster"/>
    <dgm:cxn modelId="{F8DF747B-E6D0-4845-BB79-DD05A6FF1A40}" type="presParOf" srcId="{5E4131E1-D7EE-B74F-B136-D1CD9FBDD02D}" destId="{EB0691FF-DF29-964C-A975-38332E153AF1}" srcOrd="0" destOrd="0" presId="urn:microsoft.com/office/officeart/2008/layout/HexagonCluster"/>
    <dgm:cxn modelId="{95CDC60F-4E53-C744-92AD-D4224B1A5E2D}" type="presParOf" srcId="{EB0691FF-DF29-964C-A975-38332E153AF1}" destId="{E42D7CF8-FDB5-F048-A816-A732307BE3D5}" srcOrd="0" destOrd="0" presId="urn:microsoft.com/office/officeart/2008/layout/HexagonCluster"/>
    <dgm:cxn modelId="{331ECF24-68AA-C24C-A2F0-5E29D5CA06A9}" type="presParOf" srcId="{5E4131E1-D7EE-B74F-B136-D1CD9FBDD02D}" destId="{2439BF94-3407-EC46-8CD9-94E5A0F1C5CF}" srcOrd="1" destOrd="0" presId="urn:microsoft.com/office/officeart/2008/layout/HexagonCluster"/>
    <dgm:cxn modelId="{5BF26635-B4E4-7A40-B351-24DD9AFEF4DA}" type="presParOf" srcId="{2439BF94-3407-EC46-8CD9-94E5A0F1C5CF}" destId="{712735BB-5664-6F46-8B29-F0A545F3D61B}" srcOrd="0" destOrd="0" presId="urn:microsoft.com/office/officeart/2008/layout/HexagonCluster"/>
    <dgm:cxn modelId="{53139267-4027-4346-BFFB-84A6CC606796}" type="presParOf" srcId="{5E4131E1-D7EE-B74F-B136-D1CD9FBDD02D}" destId="{EE4E21EC-484D-AD45-9C6B-FF671F500A3E}" srcOrd="2" destOrd="0" presId="urn:microsoft.com/office/officeart/2008/layout/HexagonCluster"/>
    <dgm:cxn modelId="{959BC763-D1D6-704D-B028-C3936515C32F}" type="presParOf" srcId="{EE4E21EC-484D-AD45-9C6B-FF671F500A3E}" destId="{F9D79CAA-A52C-414E-85ED-677F8A498F7C}" srcOrd="0" destOrd="0" presId="urn:microsoft.com/office/officeart/2008/layout/HexagonCluster"/>
    <dgm:cxn modelId="{3712F574-F76B-7846-BFF3-A467472F1C18}" type="presParOf" srcId="{5E4131E1-D7EE-B74F-B136-D1CD9FBDD02D}" destId="{4308A14F-45F8-714D-B9CA-9D3C1A55635A}" srcOrd="3" destOrd="0" presId="urn:microsoft.com/office/officeart/2008/layout/HexagonCluster"/>
    <dgm:cxn modelId="{CB889F57-5242-2046-B4B8-F1884128460C}" type="presParOf" srcId="{4308A14F-45F8-714D-B9CA-9D3C1A55635A}" destId="{55C3112F-3B65-184D-A2A8-C48076EE0A42}" srcOrd="0" destOrd="0" presId="urn:microsoft.com/office/officeart/2008/layout/HexagonCluster"/>
    <dgm:cxn modelId="{C041FADC-5BDD-8443-8CAA-607D495DDFC1}" type="presParOf" srcId="{5E4131E1-D7EE-B74F-B136-D1CD9FBDD02D}" destId="{91DC4C61-FE71-7C42-A90D-6C1952683646}" srcOrd="4" destOrd="0" presId="urn:microsoft.com/office/officeart/2008/layout/HexagonCluster"/>
    <dgm:cxn modelId="{FFD2EBE9-8F60-0C42-82C7-7376B45A11AB}" type="presParOf" srcId="{91DC4C61-FE71-7C42-A90D-6C1952683646}" destId="{8E4E86A7-476E-FA45-B67C-ADE6F499352E}" srcOrd="0" destOrd="0" presId="urn:microsoft.com/office/officeart/2008/layout/HexagonCluster"/>
    <dgm:cxn modelId="{49B3C7D4-4252-E843-ABA1-B631E7C5AB3B}" type="presParOf" srcId="{5E4131E1-D7EE-B74F-B136-D1CD9FBDD02D}" destId="{29C1298F-DC55-634E-B989-790DE6C7EC07}" srcOrd="5" destOrd="0" presId="urn:microsoft.com/office/officeart/2008/layout/HexagonCluster"/>
    <dgm:cxn modelId="{1AF6FDDC-B5FA-B642-9103-E01FB03A68B7}" type="presParOf" srcId="{29C1298F-DC55-634E-B989-790DE6C7EC07}" destId="{06209DF3-5805-1F40-B268-06983FDA2189}" srcOrd="0" destOrd="0" presId="urn:microsoft.com/office/officeart/2008/layout/HexagonCluster"/>
    <dgm:cxn modelId="{B8545E10-9E50-674C-B6DB-E4D4E6160622}" type="presParOf" srcId="{5E4131E1-D7EE-B74F-B136-D1CD9FBDD02D}" destId="{2FDEAADC-70C0-C640-BE58-EBB947DBDA21}" srcOrd="6" destOrd="0" presId="urn:microsoft.com/office/officeart/2008/layout/HexagonCluster"/>
    <dgm:cxn modelId="{E5263F84-B00A-424D-B2BF-6532B281CF89}" type="presParOf" srcId="{2FDEAADC-70C0-C640-BE58-EBB947DBDA21}" destId="{F9C95271-4CFB-854F-B938-F4C1D6CCB700}" srcOrd="0" destOrd="0" presId="urn:microsoft.com/office/officeart/2008/layout/HexagonCluster"/>
    <dgm:cxn modelId="{07E406FA-0839-9B4F-8ED7-155294C9B66D}" type="presParOf" srcId="{5E4131E1-D7EE-B74F-B136-D1CD9FBDD02D}" destId="{4668C8B8-C868-6E49-8F8C-8B39FC0D2B01}" srcOrd="7" destOrd="0" presId="urn:microsoft.com/office/officeart/2008/layout/HexagonCluster"/>
    <dgm:cxn modelId="{F4D9B858-5B71-E147-AE19-E903CE80E63E}" type="presParOf" srcId="{4668C8B8-C868-6E49-8F8C-8B39FC0D2B01}" destId="{1B9336DF-3C40-474F-9FE8-EFA7F6A7DA9C}" srcOrd="0" destOrd="0" presId="urn:microsoft.com/office/officeart/2008/layout/HexagonCluster"/>
    <dgm:cxn modelId="{383973E1-2460-1B4E-843B-820789F230F1}" type="presParOf" srcId="{5E4131E1-D7EE-B74F-B136-D1CD9FBDD02D}" destId="{3F6E5BE6-41B5-8341-924E-389269EA9340}" srcOrd="8" destOrd="0" presId="urn:microsoft.com/office/officeart/2008/layout/HexagonCluster"/>
    <dgm:cxn modelId="{FA5C3737-FA14-9749-9EE4-6B93034E8113}" type="presParOf" srcId="{3F6E5BE6-41B5-8341-924E-389269EA9340}" destId="{4D76CECC-6078-6F40-924C-A116CFFFD381}" srcOrd="0" destOrd="0" presId="urn:microsoft.com/office/officeart/2008/layout/HexagonCluster"/>
    <dgm:cxn modelId="{ECF27C54-EFCE-A542-951B-FBB085A292FF}" type="presParOf" srcId="{5E4131E1-D7EE-B74F-B136-D1CD9FBDD02D}" destId="{5D63D8D5-869B-6444-B656-923C1B1A543D}" srcOrd="9" destOrd="0" presId="urn:microsoft.com/office/officeart/2008/layout/HexagonCluster"/>
    <dgm:cxn modelId="{D55E05D0-C103-0F43-8D90-0B1FE5E1415C}" type="presParOf" srcId="{5D63D8D5-869B-6444-B656-923C1B1A543D}" destId="{A71981C9-4398-4B48-AB37-FC3F1A89B1F3}" srcOrd="0" destOrd="0" presId="urn:microsoft.com/office/officeart/2008/layout/HexagonCluster"/>
    <dgm:cxn modelId="{03F79EC1-2946-984C-8B7C-347B56F25636}" type="presParOf" srcId="{5E4131E1-D7EE-B74F-B136-D1CD9FBDD02D}" destId="{22C95C53-4601-BB4A-B0B2-1A23DB1069A2}" srcOrd="10" destOrd="0" presId="urn:microsoft.com/office/officeart/2008/layout/HexagonCluster"/>
    <dgm:cxn modelId="{633725A7-C762-7F49-9E4B-65ED8D9BBA86}" type="presParOf" srcId="{22C95C53-4601-BB4A-B0B2-1A23DB1069A2}" destId="{444BDF0B-2323-8743-A5A2-714766469312}" srcOrd="0" destOrd="0" presId="urn:microsoft.com/office/officeart/2008/layout/HexagonCluster"/>
    <dgm:cxn modelId="{FACD8C92-8A23-F047-A9C6-B3FAE2BDD16D}" type="presParOf" srcId="{5E4131E1-D7EE-B74F-B136-D1CD9FBDD02D}" destId="{E69E743F-2434-E647-9567-7FA5D567094E}" srcOrd="11" destOrd="0" presId="urn:microsoft.com/office/officeart/2008/layout/HexagonCluster"/>
    <dgm:cxn modelId="{2D24A60C-D4BB-624F-9DF9-C77247F0D47D}" type="presParOf" srcId="{E69E743F-2434-E647-9567-7FA5D567094E}" destId="{5745B9FF-2B2E-8046-833A-3008B91410E4}" srcOrd="0" destOrd="0" presId="urn:microsoft.com/office/officeart/2008/layout/Hexagon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79CF89-3CDF-E545-9B6F-EFBF86F94118}" type="doc">
      <dgm:prSet loTypeId="urn:microsoft.com/office/officeart/2008/layout/HexagonCluster" loCatId="" qsTypeId="urn:microsoft.com/office/officeart/2005/8/quickstyle/simple2" qsCatId="simple" csTypeId="urn:microsoft.com/office/officeart/2005/8/colors/colorful5" csCatId="colorful" phldr="1"/>
      <dgm:spPr/>
      <dgm:t>
        <a:bodyPr/>
        <a:lstStyle/>
        <a:p>
          <a:endParaRPr lang="en-US"/>
        </a:p>
      </dgm:t>
    </dgm:pt>
    <dgm:pt modelId="{5DF2FA88-685C-2B46-8E8F-EFAF575BF4A9}">
      <dgm:prSet phldrT="[Text]"/>
      <dgm:spPr/>
      <dgm:t>
        <a:bodyPr/>
        <a:lstStyle/>
        <a:p>
          <a:r>
            <a:rPr lang="en-US" dirty="0"/>
            <a:t>A08</a:t>
          </a:r>
        </a:p>
      </dgm:t>
    </dgm:pt>
    <dgm:pt modelId="{2024F8E5-6474-3C46-92BD-5E9D8A4A5A15}" type="parTrans" cxnId="{144D1197-B57F-4442-ADB7-64E4D03D9B30}">
      <dgm:prSet/>
      <dgm:spPr/>
      <dgm:t>
        <a:bodyPr/>
        <a:lstStyle/>
        <a:p>
          <a:endParaRPr lang="en-US"/>
        </a:p>
      </dgm:t>
    </dgm:pt>
    <dgm:pt modelId="{550C0B70-5515-D544-B364-6A1AE8972E86}" type="sibTrans" cxnId="{144D1197-B57F-4442-ADB7-64E4D03D9B30}">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27000" r="-27000"/>
          </a:stretch>
        </a:blipFill>
      </dgm:spPr>
      <dgm:t>
        <a:bodyPr/>
        <a:lstStyle/>
        <a:p>
          <a:endParaRPr lang="en-US"/>
        </a:p>
      </dgm:t>
    </dgm:pt>
    <dgm:pt modelId="{9175C011-84BA-484A-A216-336E3095331A}">
      <dgm:prSet phldrT="[Text]"/>
      <dgm:spPr/>
      <dgm:t>
        <a:bodyPr/>
        <a:lstStyle/>
        <a:p>
          <a:r>
            <a:rPr lang="en-US" dirty="0"/>
            <a:t>A08</a:t>
          </a:r>
        </a:p>
      </dgm:t>
    </dgm:pt>
    <dgm:pt modelId="{FA64C389-2D21-EB48-BDB1-84D3106082E5}" type="parTrans" cxnId="{758724A0-1101-1A46-A8F3-5EDF37641BA7}">
      <dgm:prSet/>
      <dgm:spPr/>
      <dgm:t>
        <a:bodyPr/>
        <a:lstStyle/>
        <a:p>
          <a:endParaRPr lang="en-US"/>
        </a:p>
      </dgm:t>
    </dgm:pt>
    <dgm:pt modelId="{B9C004D9-0C72-0A43-8B37-DE559C82D797}" type="sibTrans" cxnId="{758724A0-1101-1A46-A8F3-5EDF37641BA7}">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l="-27000" r="-27000"/>
          </a:stretch>
        </a:blipFill>
      </dgm:spPr>
      <dgm:t>
        <a:bodyPr/>
        <a:lstStyle/>
        <a:p>
          <a:endParaRPr lang="en-US"/>
        </a:p>
      </dgm:t>
    </dgm:pt>
    <dgm:pt modelId="{D72761D8-4177-D649-BDF1-7B3D9B3E870C}">
      <dgm:prSet phldrT="[Text]"/>
      <dgm:spPr/>
      <dgm:t>
        <a:bodyPr/>
        <a:lstStyle/>
        <a:p>
          <a:r>
            <a:rPr lang="en-US" dirty="0"/>
            <a:t>A08</a:t>
          </a:r>
        </a:p>
      </dgm:t>
    </dgm:pt>
    <dgm:pt modelId="{1E9F65AA-A1B1-E746-B00C-B04A13C7B680}" type="parTrans" cxnId="{0662D73A-6E90-0947-B94B-B51AE3E01315}">
      <dgm:prSet/>
      <dgm:spPr/>
      <dgm:t>
        <a:bodyPr/>
        <a:lstStyle/>
        <a:p>
          <a:endParaRPr lang="en-US"/>
        </a:p>
      </dgm:t>
    </dgm:pt>
    <dgm:pt modelId="{FADB2318-0EB4-E449-A525-8B0FBB5B386C}" type="sibTrans" cxnId="{0662D73A-6E90-0947-B94B-B51AE3E01315}">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l="-27000" r="-27000"/>
          </a:stretch>
        </a:blipFill>
      </dgm:spPr>
      <dgm:t>
        <a:bodyPr/>
        <a:lstStyle/>
        <a:p>
          <a:endParaRPr lang="en-US"/>
        </a:p>
      </dgm:t>
    </dgm:pt>
    <dgm:pt modelId="{4941903A-39A1-8B4F-ACC2-C9CD2B56CDAF}" type="pres">
      <dgm:prSet presAssocID="{2979CF89-3CDF-E545-9B6F-EFBF86F94118}" presName="Name0" presStyleCnt="0">
        <dgm:presLayoutVars>
          <dgm:chMax val="21"/>
          <dgm:chPref val="21"/>
        </dgm:presLayoutVars>
      </dgm:prSet>
      <dgm:spPr/>
    </dgm:pt>
    <dgm:pt modelId="{DF786C13-5618-4F43-BEBA-274202D841AF}" type="pres">
      <dgm:prSet presAssocID="{5DF2FA88-685C-2B46-8E8F-EFAF575BF4A9}" presName="text1" presStyleCnt="0"/>
      <dgm:spPr/>
    </dgm:pt>
    <dgm:pt modelId="{1C7C76AC-A5B5-8D4D-B6EB-23BAD4E245F2}" type="pres">
      <dgm:prSet presAssocID="{5DF2FA88-685C-2B46-8E8F-EFAF575BF4A9}" presName="textRepeatNode" presStyleLbl="alignNode1" presStyleIdx="0" presStyleCnt="3">
        <dgm:presLayoutVars>
          <dgm:chMax val="0"/>
          <dgm:chPref val="0"/>
          <dgm:bulletEnabled val="1"/>
        </dgm:presLayoutVars>
      </dgm:prSet>
      <dgm:spPr/>
    </dgm:pt>
    <dgm:pt modelId="{E125DB5A-72AF-B048-8D9C-71716706589C}" type="pres">
      <dgm:prSet presAssocID="{5DF2FA88-685C-2B46-8E8F-EFAF575BF4A9}" presName="textaccent1" presStyleCnt="0"/>
      <dgm:spPr/>
    </dgm:pt>
    <dgm:pt modelId="{7176096A-1D4D-3544-BFEC-B63D55DC3F56}" type="pres">
      <dgm:prSet presAssocID="{5DF2FA88-685C-2B46-8E8F-EFAF575BF4A9}" presName="accentRepeatNode" presStyleLbl="solidAlignAcc1" presStyleIdx="0" presStyleCnt="6"/>
      <dgm:spPr/>
    </dgm:pt>
    <dgm:pt modelId="{6E71805E-19AB-7E4A-9ACC-694AFB07B4F9}" type="pres">
      <dgm:prSet presAssocID="{550C0B70-5515-D544-B364-6A1AE8972E86}" presName="image1" presStyleCnt="0"/>
      <dgm:spPr/>
    </dgm:pt>
    <dgm:pt modelId="{F44FE272-49C8-5840-862C-AC9789442E24}" type="pres">
      <dgm:prSet presAssocID="{550C0B70-5515-D544-B364-6A1AE8972E86}" presName="imageRepeatNode" presStyleLbl="alignAcc1" presStyleIdx="0" presStyleCnt="3"/>
      <dgm:spPr/>
    </dgm:pt>
    <dgm:pt modelId="{07193C2D-8C16-9142-AA4D-2322D60A0CB1}" type="pres">
      <dgm:prSet presAssocID="{550C0B70-5515-D544-B364-6A1AE8972E86}" presName="imageaccent1" presStyleCnt="0"/>
      <dgm:spPr/>
    </dgm:pt>
    <dgm:pt modelId="{B265B3E0-2851-F54C-9FE0-32352D59266C}" type="pres">
      <dgm:prSet presAssocID="{550C0B70-5515-D544-B364-6A1AE8972E86}" presName="accentRepeatNode" presStyleLbl="solidAlignAcc1" presStyleIdx="1" presStyleCnt="6"/>
      <dgm:spPr/>
    </dgm:pt>
    <dgm:pt modelId="{3D27BD0F-4538-CB43-9A0B-CC9E365A32D2}" type="pres">
      <dgm:prSet presAssocID="{9175C011-84BA-484A-A216-336E3095331A}" presName="text2" presStyleCnt="0"/>
      <dgm:spPr/>
    </dgm:pt>
    <dgm:pt modelId="{573A7B48-648C-E84D-865F-C5C61341DC3E}" type="pres">
      <dgm:prSet presAssocID="{9175C011-84BA-484A-A216-336E3095331A}" presName="textRepeatNode" presStyleLbl="alignNode1" presStyleIdx="1" presStyleCnt="3">
        <dgm:presLayoutVars>
          <dgm:chMax val="0"/>
          <dgm:chPref val="0"/>
          <dgm:bulletEnabled val="1"/>
        </dgm:presLayoutVars>
      </dgm:prSet>
      <dgm:spPr/>
    </dgm:pt>
    <dgm:pt modelId="{2FD50440-959C-4F4D-81BD-05008A69F30A}" type="pres">
      <dgm:prSet presAssocID="{9175C011-84BA-484A-A216-336E3095331A}" presName="textaccent2" presStyleCnt="0"/>
      <dgm:spPr/>
    </dgm:pt>
    <dgm:pt modelId="{15F9EFE8-8223-9448-8693-BEC9611EEFB6}" type="pres">
      <dgm:prSet presAssocID="{9175C011-84BA-484A-A216-336E3095331A}" presName="accentRepeatNode" presStyleLbl="solidAlignAcc1" presStyleIdx="2" presStyleCnt="6"/>
      <dgm:spPr/>
    </dgm:pt>
    <dgm:pt modelId="{16096FDB-0962-6442-B814-89A85D6E35CE}" type="pres">
      <dgm:prSet presAssocID="{B9C004D9-0C72-0A43-8B37-DE559C82D797}" presName="image2" presStyleCnt="0"/>
      <dgm:spPr/>
    </dgm:pt>
    <dgm:pt modelId="{E3927432-4604-D248-9C46-A2EC32B80D49}" type="pres">
      <dgm:prSet presAssocID="{B9C004D9-0C72-0A43-8B37-DE559C82D797}" presName="imageRepeatNode" presStyleLbl="alignAcc1" presStyleIdx="1" presStyleCnt="3"/>
      <dgm:spPr/>
    </dgm:pt>
    <dgm:pt modelId="{40BBECA1-1E09-0E4D-B06A-D12E91DE5A2D}" type="pres">
      <dgm:prSet presAssocID="{B9C004D9-0C72-0A43-8B37-DE559C82D797}" presName="imageaccent2" presStyleCnt="0"/>
      <dgm:spPr/>
    </dgm:pt>
    <dgm:pt modelId="{08C5C3C9-3885-B246-AFA0-30F561425DCF}" type="pres">
      <dgm:prSet presAssocID="{B9C004D9-0C72-0A43-8B37-DE559C82D797}" presName="accentRepeatNode" presStyleLbl="solidAlignAcc1" presStyleIdx="3" presStyleCnt="6"/>
      <dgm:spPr/>
    </dgm:pt>
    <dgm:pt modelId="{73AE7500-FC66-E446-8F5E-83099EAF7782}" type="pres">
      <dgm:prSet presAssocID="{D72761D8-4177-D649-BDF1-7B3D9B3E870C}" presName="text3" presStyleCnt="0"/>
      <dgm:spPr/>
    </dgm:pt>
    <dgm:pt modelId="{8E022CC3-FA7D-FB45-8E01-AFC9320436AF}" type="pres">
      <dgm:prSet presAssocID="{D72761D8-4177-D649-BDF1-7B3D9B3E870C}" presName="textRepeatNode" presStyleLbl="alignNode1" presStyleIdx="2" presStyleCnt="3">
        <dgm:presLayoutVars>
          <dgm:chMax val="0"/>
          <dgm:chPref val="0"/>
          <dgm:bulletEnabled val="1"/>
        </dgm:presLayoutVars>
      </dgm:prSet>
      <dgm:spPr/>
    </dgm:pt>
    <dgm:pt modelId="{3D0DFF4F-BE39-7949-B6AF-89B7A756B600}" type="pres">
      <dgm:prSet presAssocID="{D72761D8-4177-D649-BDF1-7B3D9B3E870C}" presName="textaccent3" presStyleCnt="0"/>
      <dgm:spPr/>
    </dgm:pt>
    <dgm:pt modelId="{D947EDD3-5DDB-6A41-9FA3-2FD67BFBF797}" type="pres">
      <dgm:prSet presAssocID="{D72761D8-4177-D649-BDF1-7B3D9B3E870C}" presName="accentRepeatNode" presStyleLbl="solidAlignAcc1" presStyleIdx="4" presStyleCnt="6"/>
      <dgm:spPr/>
    </dgm:pt>
    <dgm:pt modelId="{106A25F9-FA2A-E54E-AAFE-873468265DE3}" type="pres">
      <dgm:prSet presAssocID="{FADB2318-0EB4-E449-A525-8B0FBB5B386C}" presName="image3" presStyleCnt="0"/>
      <dgm:spPr/>
    </dgm:pt>
    <dgm:pt modelId="{23DDC86F-9E09-1C4A-B3C3-DAFFEC3C557E}" type="pres">
      <dgm:prSet presAssocID="{FADB2318-0EB4-E449-A525-8B0FBB5B386C}" presName="imageRepeatNode" presStyleLbl="alignAcc1" presStyleIdx="2" presStyleCnt="3"/>
      <dgm:spPr/>
    </dgm:pt>
    <dgm:pt modelId="{33A17693-388B-AF42-B6C7-5FB34364E78E}" type="pres">
      <dgm:prSet presAssocID="{FADB2318-0EB4-E449-A525-8B0FBB5B386C}" presName="imageaccent3" presStyleCnt="0"/>
      <dgm:spPr/>
    </dgm:pt>
    <dgm:pt modelId="{A29FA668-FADF-904C-9A7D-20A0617FE9E1}" type="pres">
      <dgm:prSet presAssocID="{FADB2318-0EB4-E449-A525-8B0FBB5B386C}" presName="accentRepeatNode" presStyleLbl="solidAlignAcc1" presStyleIdx="5" presStyleCnt="6"/>
      <dgm:spPr/>
    </dgm:pt>
  </dgm:ptLst>
  <dgm:cxnLst>
    <dgm:cxn modelId="{BF9B3D06-9145-A646-B488-59415BA8D655}" type="presOf" srcId="{B9C004D9-0C72-0A43-8B37-DE559C82D797}" destId="{E3927432-4604-D248-9C46-A2EC32B80D49}" srcOrd="0" destOrd="0" presId="urn:microsoft.com/office/officeart/2008/layout/HexagonCluster"/>
    <dgm:cxn modelId="{C0B0C11A-42A0-0B4E-9E7E-ED9EC7166AA4}" type="presOf" srcId="{2979CF89-3CDF-E545-9B6F-EFBF86F94118}" destId="{4941903A-39A1-8B4F-ACC2-C9CD2B56CDAF}" srcOrd="0" destOrd="0" presId="urn:microsoft.com/office/officeart/2008/layout/HexagonCluster"/>
    <dgm:cxn modelId="{C8FFA735-26E6-A242-8CBB-9F06C3C7FD89}" type="presOf" srcId="{550C0B70-5515-D544-B364-6A1AE8972E86}" destId="{F44FE272-49C8-5840-862C-AC9789442E24}" srcOrd="0" destOrd="0" presId="urn:microsoft.com/office/officeart/2008/layout/HexagonCluster"/>
    <dgm:cxn modelId="{0662D73A-6E90-0947-B94B-B51AE3E01315}" srcId="{2979CF89-3CDF-E545-9B6F-EFBF86F94118}" destId="{D72761D8-4177-D649-BDF1-7B3D9B3E870C}" srcOrd="2" destOrd="0" parTransId="{1E9F65AA-A1B1-E746-B00C-B04A13C7B680}" sibTransId="{FADB2318-0EB4-E449-A525-8B0FBB5B386C}"/>
    <dgm:cxn modelId="{718FC877-738D-354A-AB2C-A49EA90436CF}" type="presOf" srcId="{D72761D8-4177-D649-BDF1-7B3D9B3E870C}" destId="{8E022CC3-FA7D-FB45-8E01-AFC9320436AF}" srcOrd="0" destOrd="0" presId="urn:microsoft.com/office/officeart/2008/layout/HexagonCluster"/>
    <dgm:cxn modelId="{144D1197-B57F-4442-ADB7-64E4D03D9B30}" srcId="{2979CF89-3CDF-E545-9B6F-EFBF86F94118}" destId="{5DF2FA88-685C-2B46-8E8F-EFAF575BF4A9}" srcOrd="0" destOrd="0" parTransId="{2024F8E5-6474-3C46-92BD-5E9D8A4A5A15}" sibTransId="{550C0B70-5515-D544-B364-6A1AE8972E86}"/>
    <dgm:cxn modelId="{758724A0-1101-1A46-A8F3-5EDF37641BA7}" srcId="{2979CF89-3CDF-E545-9B6F-EFBF86F94118}" destId="{9175C011-84BA-484A-A216-336E3095331A}" srcOrd="1" destOrd="0" parTransId="{FA64C389-2D21-EB48-BDB1-84D3106082E5}" sibTransId="{B9C004D9-0C72-0A43-8B37-DE559C82D797}"/>
    <dgm:cxn modelId="{849A4FA1-F22D-9A40-B030-92CEAEE7FB18}" type="presOf" srcId="{9175C011-84BA-484A-A216-336E3095331A}" destId="{573A7B48-648C-E84D-865F-C5C61341DC3E}" srcOrd="0" destOrd="0" presId="urn:microsoft.com/office/officeart/2008/layout/HexagonCluster"/>
    <dgm:cxn modelId="{D92151A8-56B0-EA4E-8C5C-C7768EBCB391}" type="presOf" srcId="{5DF2FA88-685C-2B46-8E8F-EFAF575BF4A9}" destId="{1C7C76AC-A5B5-8D4D-B6EB-23BAD4E245F2}" srcOrd="0" destOrd="0" presId="urn:microsoft.com/office/officeart/2008/layout/HexagonCluster"/>
    <dgm:cxn modelId="{12EB59B0-A151-444C-917D-77F32A91845D}" type="presOf" srcId="{FADB2318-0EB4-E449-A525-8B0FBB5B386C}" destId="{23DDC86F-9E09-1C4A-B3C3-DAFFEC3C557E}" srcOrd="0" destOrd="0" presId="urn:microsoft.com/office/officeart/2008/layout/HexagonCluster"/>
    <dgm:cxn modelId="{BCB26310-4070-A842-BD9E-099E7554A8B5}" type="presParOf" srcId="{4941903A-39A1-8B4F-ACC2-C9CD2B56CDAF}" destId="{DF786C13-5618-4F43-BEBA-274202D841AF}" srcOrd="0" destOrd="0" presId="urn:microsoft.com/office/officeart/2008/layout/HexagonCluster"/>
    <dgm:cxn modelId="{646064FB-A25F-174F-A01B-E2164D0056C1}" type="presParOf" srcId="{DF786C13-5618-4F43-BEBA-274202D841AF}" destId="{1C7C76AC-A5B5-8D4D-B6EB-23BAD4E245F2}" srcOrd="0" destOrd="0" presId="urn:microsoft.com/office/officeart/2008/layout/HexagonCluster"/>
    <dgm:cxn modelId="{E95909B1-58FF-1C49-9E1A-3935F24FE0FF}" type="presParOf" srcId="{4941903A-39A1-8B4F-ACC2-C9CD2B56CDAF}" destId="{E125DB5A-72AF-B048-8D9C-71716706589C}" srcOrd="1" destOrd="0" presId="urn:microsoft.com/office/officeart/2008/layout/HexagonCluster"/>
    <dgm:cxn modelId="{9666A62B-1E57-0840-B00E-78C47BBCEE11}" type="presParOf" srcId="{E125DB5A-72AF-B048-8D9C-71716706589C}" destId="{7176096A-1D4D-3544-BFEC-B63D55DC3F56}" srcOrd="0" destOrd="0" presId="urn:microsoft.com/office/officeart/2008/layout/HexagonCluster"/>
    <dgm:cxn modelId="{6023B232-E479-A749-8ED1-F8ED3B2EFB16}" type="presParOf" srcId="{4941903A-39A1-8B4F-ACC2-C9CD2B56CDAF}" destId="{6E71805E-19AB-7E4A-9ACC-694AFB07B4F9}" srcOrd="2" destOrd="0" presId="urn:microsoft.com/office/officeart/2008/layout/HexagonCluster"/>
    <dgm:cxn modelId="{3457BCB0-DB9E-6F46-BE0A-6421A49E8618}" type="presParOf" srcId="{6E71805E-19AB-7E4A-9ACC-694AFB07B4F9}" destId="{F44FE272-49C8-5840-862C-AC9789442E24}" srcOrd="0" destOrd="0" presId="urn:microsoft.com/office/officeart/2008/layout/HexagonCluster"/>
    <dgm:cxn modelId="{45608A6C-E18B-9345-A5B0-080B8B3B964E}" type="presParOf" srcId="{4941903A-39A1-8B4F-ACC2-C9CD2B56CDAF}" destId="{07193C2D-8C16-9142-AA4D-2322D60A0CB1}" srcOrd="3" destOrd="0" presId="urn:microsoft.com/office/officeart/2008/layout/HexagonCluster"/>
    <dgm:cxn modelId="{32818DAA-D51D-B048-9063-F4E6118FF3C1}" type="presParOf" srcId="{07193C2D-8C16-9142-AA4D-2322D60A0CB1}" destId="{B265B3E0-2851-F54C-9FE0-32352D59266C}" srcOrd="0" destOrd="0" presId="urn:microsoft.com/office/officeart/2008/layout/HexagonCluster"/>
    <dgm:cxn modelId="{CC9F87A4-CA66-C946-907A-9B6492A2AE51}" type="presParOf" srcId="{4941903A-39A1-8B4F-ACC2-C9CD2B56CDAF}" destId="{3D27BD0F-4538-CB43-9A0B-CC9E365A32D2}" srcOrd="4" destOrd="0" presId="urn:microsoft.com/office/officeart/2008/layout/HexagonCluster"/>
    <dgm:cxn modelId="{28C25526-7737-FB44-AC4F-919C12B14334}" type="presParOf" srcId="{3D27BD0F-4538-CB43-9A0B-CC9E365A32D2}" destId="{573A7B48-648C-E84D-865F-C5C61341DC3E}" srcOrd="0" destOrd="0" presId="urn:microsoft.com/office/officeart/2008/layout/HexagonCluster"/>
    <dgm:cxn modelId="{29C83D8F-D75A-A44F-9306-269F5F17729C}" type="presParOf" srcId="{4941903A-39A1-8B4F-ACC2-C9CD2B56CDAF}" destId="{2FD50440-959C-4F4D-81BD-05008A69F30A}" srcOrd="5" destOrd="0" presId="urn:microsoft.com/office/officeart/2008/layout/HexagonCluster"/>
    <dgm:cxn modelId="{EEA74557-EDC8-8C45-A724-05C58DD7F9D7}" type="presParOf" srcId="{2FD50440-959C-4F4D-81BD-05008A69F30A}" destId="{15F9EFE8-8223-9448-8693-BEC9611EEFB6}" srcOrd="0" destOrd="0" presId="urn:microsoft.com/office/officeart/2008/layout/HexagonCluster"/>
    <dgm:cxn modelId="{6AB4F78D-F3F4-C648-BE29-34A604350039}" type="presParOf" srcId="{4941903A-39A1-8B4F-ACC2-C9CD2B56CDAF}" destId="{16096FDB-0962-6442-B814-89A85D6E35CE}" srcOrd="6" destOrd="0" presId="urn:microsoft.com/office/officeart/2008/layout/HexagonCluster"/>
    <dgm:cxn modelId="{EECC990C-3DD7-EC46-8B68-9E23737F624B}" type="presParOf" srcId="{16096FDB-0962-6442-B814-89A85D6E35CE}" destId="{E3927432-4604-D248-9C46-A2EC32B80D49}" srcOrd="0" destOrd="0" presId="urn:microsoft.com/office/officeart/2008/layout/HexagonCluster"/>
    <dgm:cxn modelId="{A15A77D8-CE51-9347-B75D-7166B1FEDD2B}" type="presParOf" srcId="{4941903A-39A1-8B4F-ACC2-C9CD2B56CDAF}" destId="{40BBECA1-1E09-0E4D-B06A-D12E91DE5A2D}" srcOrd="7" destOrd="0" presId="urn:microsoft.com/office/officeart/2008/layout/HexagonCluster"/>
    <dgm:cxn modelId="{C962251F-2E11-C74B-B026-C02549522391}" type="presParOf" srcId="{40BBECA1-1E09-0E4D-B06A-D12E91DE5A2D}" destId="{08C5C3C9-3885-B246-AFA0-30F561425DCF}" srcOrd="0" destOrd="0" presId="urn:microsoft.com/office/officeart/2008/layout/HexagonCluster"/>
    <dgm:cxn modelId="{E96AF097-63A1-A64D-A09E-78D298DBA06A}" type="presParOf" srcId="{4941903A-39A1-8B4F-ACC2-C9CD2B56CDAF}" destId="{73AE7500-FC66-E446-8F5E-83099EAF7782}" srcOrd="8" destOrd="0" presId="urn:microsoft.com/office/officeart/2008/layout/HexagonCluster"/>
    <dgm:cxn modelId="{96A026F7-0FF3-1947-9D55-FEBB0DB1A69D}" type="presParOf" srcId="{73AE7500-FC66-E446-8F5E-83099EAF7782}" destId="{8E022CC3-FA7D-FB45-8E01-AFC9320436AF}" srcOrd="0" destOrd="0" presId="urn:microsoft.com/office/officeart/2008/layout/HexagonCluster"/>
    <dgm:cxn modelId="{C8637E7D-4AC0-FB4B-A89B-703CE25EAE75}" type="presParOf" srcId="{4941903A-39A1-8B4F-ACC2-C9CD2B56CDAF}" destId="{3D0DFF4F-BE39-7949-B6AF-89B7A756B600}" srcOrd="9" destOrd="0" presId="urn:microsoft.com/office/officeart/2008/layout/HexagonCluster"/>
    <dgm:cxn modelId="{A8654ABB-798F-DC41-9E8B-FB7E721FDA75}" type="presParOf" srcId="{3D0DFF4F-BE39-7949-B6AF-89B7A756B600}" destId="{D947EDD3-5DDB-6A41-9FA3-2FD67BFBF797}" srcOrd="0" destOrd="0" presId="urn:microsoft.com/office/officeart/2008/layout/HexagonCluster"/>
    <dgm:cxn modelId="{692DB73A-F250-0B4E-ABDB-AB79BF57F0BD}" type="presParOf" srcId="{4941903A-39A1-8B4F-ACC2-C9CD2B56CDAF}" destId="{106A25F9-FA2A-E54E-AAFE-873468265DE3}" srcOrd="10" destOrd="0" presId="urn:microsoft.com/office/officeart/2008/layout/HexagonCluster"/>
    <dgm:cxn modelId="{0A250458-7AB0-B745-B03C-EF91F415F880}" type="presParOf" srcId="{106A25F9-FA2A-E54E-AAFE-873468265DE3}" destId="{23DDC86F-9E09-1C4A-B3C3-DAFFEC3C557E}" srcOrd="0" destOrd="0" presId="urn:microsoft.com/office/officeart/2008/layout/HexagonCluster"/>
    <dgm:cxn modelId="{709C8118-71C6-8448-9BE6-B688F9DADBDD}" type="presParOf" srcId="{4941903A-39A1-8B4F-ACC2-C9CD2B56CDAF}" destId="{33A17693-388B-AF42-B6C7-5FB34364E78E}" srcOrd="11" destOrd="0" presId="urn:microsoft.com/office/officeart/2008/layout/HexagonCluster"/>
    <dgm:cxn modelId="{B6B5F8F8-7548-7549-986D-DFD62B9642AF}" type="presParOf" srcId="{33A17693-388B-AF42-B6C7-5FB34364E78E}" destId="{A29FA668-FADF-904C-9A7D-20A0617FE9E1}" srcOrd="0" destOrd="0" presId="urn:microsoft.com/office/officeart/2008/layout/Hexagon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92C9F01-EA58-8144-8979-5F6483822561}" type="doc">
      <dgm:prSet loTypeId="urn:microsoft.com/office/officeart/2008/layout/HexagonCluster" loCatId="" qsTypeId="urn:microsoft.com/office/officeart/2005/8/quickstyle/simple1" qsCatId="simple" csTypeId="urn:microsoft.com/office/officeart/2005/8/colors/accent1_2" csCatId="accent1" phldr="1"/>
      <dgm:spPr/>
      <dgm:t>
        <a:bodyPr/>
        <a:lstStyle/>
        <a:p>
          <a:endParaRPr lang="en-US"/>
        </a:p>
      </dgm:t>
    </dgm:pt>
    <dgm:pt modelId="{CF6A0682-17AE-674D-9335-EA21364C6587}">
      <dgm:prSet phldrT="[Text]"/>
      <dgm:spPr/>
      <dgm:t>
        <a:bodyPr/>
        <a:lstStyle/>
        <a:p>
          <a:r>
            <a:rPr lang="en-US" dirty="0"/>
            <a:t>Object Detection Challenge</a:t>
          </a:r>
        </a:p>
      </dgm:t>
    </dgm:pt>
    <dgm:pt modelId="{E54B4BC6-63C6-CC47-8523-87FB6EA08B42}" type="parTrans" cxnId="{73AD8365-CE8F-9E46-B1EF-F87D4B050921}">
      <dgm:prSet/>
      <dgm:spPr/>
      <dgm:t>
        <a:bodyPr/>
        <a:lstStyle/>
        <a:p>
          <a:endParaRPr lang="en-US"/>
        </a:p>
      </dgm:t>
    </dgm:pt>
    <dgm:pt modelId="{098D797E-144A-FC48-909C-2BF651CD1290}" type="sibTrans" cxnId="{73AD8365-CE8F-9E46-B1EF-F87D4B050921}">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19000" r="-19000"/>
          </a:stretch>
        </a:blipFill>
      </dgm:spPr>
      <dgm:t>
        <a:bodyPr/>
        <a:lstStyle/>
        <a:p>
          <a:endParaRPr lang="en-US"/>
        </a:p>
      </dgm:t>
    </dgm:pt>
    <dgm:pt modelId="{6E17D3BA-B0A1-3C45-BC52-3D53007F6C4D}">
      <dgm:prSet phldrT="[Text]"/>
      <dgm:spPr/>
      <dgm:t>
        <a:bodyPr/>
        <a:lstStyle/>
        <a:p>
          <a:r>
            <a:rPr lang="en-US" dirty="0"/>
            <a:t>L09</a:t>
          </a:r>
        </a:p>
      </dgm:t>
    </dgm:pt>
    <dgm:pt modelId="{B4590A67-C1A7-FD41-BB94-B6B27612F66B}" type="parTrans" cxnId="{8FB15F62-17F5-334C-8C4D-DEDB864B812A}">
      <dgm:prSet/>
      <dgm:spPr/>
      <dgm:t>
        <a:bodyPr/>
        <a:lstStyle/>
        <a:p>
          <a:endParaRPr lang="en-US"/>
        </a:p>
      </dgm:t>
    </dgm:pt>
    <dgm:pt modelId="{6B6D5131-6E50-FB41-A6CE-0A0D62F031C1}" type="sibTrans" cxnId="{8FB15F62-17F5-334C-8C4D-DEDB864B812A}">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t="-5000" b="-5000"/>
          </a:stretch>
        </a:blipFill>
      </dgm:spPr>
      <dgm:t>
        <a:bodyPr/>
        <a:lstStyle/>
        <a:p>
          <a:endParaRPr lang="en-US"/>
        </a:p>
      </dgm:t>
    </dgm:pt>
    <dgm:pt modelId="{08837297-B588-004D-BA42-44DCAFB36372}">
      <dgm:prSet phldrT="[Text]"/>
      <dgm:spPr/>
      <dgm:t>
        <a:bodyPr/>
        <a:lstStyle/>
        <a:p>
          <a:r>
            <a:rPr lang="en-US" dirty="0"/>
            <a:t>L09</a:t>
          </a:r>
        </a:p>
      </dgm:t>
    </dgm:pt>
    <dgm:pt modelId="{3C201895-E26C-0446-9598-E22526A3966A}" type="parTrans" cxnId="{C67B1627-E0FE-8040-BAE8-0F32CDD1ECF2}">
      <dgm:prSet/>
      <dgm:spPr/>
      <dgm:t>
        <a:bodyPr/>
        <a:lstStyle/>
        <a:p>
          <a:endParaRPr lang="en-US"/>
        </a:p>
      </dgm:t>
    </dgm:pt>
    <dgm:pt modelId="{9F016A99-945E-D94E-997F-585DA105F816}" type="sibTrans" cxnId="{C67B1627-E0FE-8040-BAE8-0F32CDD1ECF2}">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t="-4000" b="-4000"/>
          </a:stretch>
        </a:blipFill>
      </dgm:spPr>
      <dgm:t>
        <a:bodyPr/>
        <a:lstStyle/>
        <a:p>
          <a:endParaRPr lang="en-US"/>
        </a:p>
      </dgm:t>
    </dgm:pt>
    <dgm:pt modelId="{4AC9CCEF-244B-804B-A0FF-B8C45DF8A11D}" type="pres">
      <dgm:prSet presAssocID="{392C9F01-EA58-8144-8979-5F6483822561}" presName="Name0" presStyleCnt="0">
        <dgm:presLayoutVars>
          <dgm:chMax val="21"/>
          <dgm:chPref val="21"/>
        </dgm:presLayoutVars>
      </dgm:prSet>
      <dgm:spPr/>
    </dgm:pt>
    <dgm:pt modelId="{037142A5-394A-E143-BCB9-D775339389E9}" type="pres">
      <dgm:prSet presAssocID="{CF6A0682-17AE-674D-9335-EA21364C6587}" presName="text1" presStyleCnt="0"/>
      <dgm:spPr/>
    </dgm:pt>
    <dgm:pt modelId="{F45EDFB3-E5B2-6547-AED8-42543E74CFC9}" type="pres">
      <dgm:prSet presAssocID="{CF6A0682-17AE-674D-9335-EA21364C6587}" presName="textRepeatNode" presStyleLbl="alignNode1" presStyleIdx="0" presStyleCnt="3">
        <dgm:presLayoutVars>
          <dgm:chMax val="0"/>
          <dgm:chPref val="0"/>
          <dgm:bulletEnabled val="1"/>
        </dgm:presLayoutVars>
      </dgm:prSet>
      <dgm:spPr/>
    </dgm:pt>
    <dgm:pt modelId="{D42EB05F-8C11-6042-8A30-81899DBDE3E8}" type="pres">
      <dgm:prSet presAssocID="{CF6A0682-17AE-674D-9335-EA21364C6587}" presName="textaccent1" presStyleCnt="0"/>
      <dgm:spPr/>
    </dgm:pt>
    <dgm:pt modelId="{97157776-B918-5847-9EDC-4D648486EA2B}" type="pres">
      <dgm:prSet presAssocID="{CF6A0682-17AE-674D-9335-EA21364C6587}" presName="accentRepeatNode" presStyleLbl="solidAlignAcc1" presStyleIdx="0" presStyleCnt="6"/>
      <dgm:spPr/>
    </dgm:pt>
    <dgm:pt modelId="{E2D72009-AC77-F94F-B5FD-61A7A1785EA4}" type="pres">
      <dgm:prSet presAssocID="{098D797E-144A-FC48-909C-2BF651CD1290}" presName="image1" presStyleCnt="0"/>
      <dgm:spPr/>
    </dgm:pt>
    <dgm:pt modelId="{99DA0C39-DA0C-1540-BD1B-F9A92B666784}" type="pres">
      <dgm:prSet presAssocID="{098D797E-144A-FC48-909C-2BF651CD1290}" presName="imageRepeatNode" presStyleLbl="alignAcc1" presStyleIdx="0" presStyleCnt="3"/>
      <dgm:spPr/>
    </dgm:pt>
    <dgm:pt modelId="{4F37F786-25D8-2B46-B645-1A871E61D836}" type="pres">
      <dgm:prSet presAssocID="{098D797E-144A-FC48-909C-2BF651CD1290}" presName="imageaccent1" presStyleCnt="0"/>
      <dgm:spPr/>
    </dgm:pt>
    <dgm:pt modelId="{EA43096F-4154-644D-9672-B104DD031C12}" type="pres">
      <dgm:prSet presAssocID="{098D797E-144A-FC48-909C-2BF651CD1290}" presName="accentRepeatNode" presStyleLbl="solidAlignAcc1" presStyleIdx="1" presStyleCnt="6"/>
      <dgm:spPr/>
    </dgm:pt>
    <dgm:pt modelId="{2FEC366B-1685-4F4C-8E54-C1C8BFA0EAD3}" type="pres">
      <dgm:prSet presAssocID="{6E17D3BA-B0A1-3C45-BC52-3D53007F6C4D}" presName="text2" presStyleCnt="0"/>
      <dgm:spPr/>
    </dgm:pt>
    <dgm:pt modelId="{53D8031C-F991-1142-B84F-0D4ED0C841BE}" type="pres">
      <dgm:prSet presAssocID="{6E17D3BA-B0A1-3C45-BC52-3D53007F6C4D}" presName="textRepeatNode" presStyleLbl="alignNode1" presStyleIdx="1" presStyleCnt="3">
        <dgm:presLayoutVars>
          <dgm:chMax val="0"/>
          <dgm:chPref val="0"/>
          <dgm:bulletEnabled val="1"/>
        </dgm:presLayoutVars>
      </dgm:prSet>
      <dgm:spPr/>
    </dgm:pt>
    <dgm:pt modelId="{D8CE8C81-3625-7B48-9CC2-983E3F98BD2E}" type="pres">
      <dgm:prSet presAssocID="{6E17D3BA-B0A1-3C45-BC52-3D53007F6C4D}" presName="textaccent2" presStyleCnt="0"/>
      <dgm:spPr/>
    </dgm:pt>
    <dgm:pt modelId="{3CBCEC97-673C-1640-9411-0CDCE901DCED}" type="pres">
      <dgm:prSet presAssocID="{6E17D3BA-B0A1-3C45-BC52-3D53007F6C4D}" presName="accentRepeatNode" presStyleLbl="solidAlignAcc1" presStyleIdx="2" presStyleCnt="6"/>
      <dgm:spPr/>
    </dgm:pt>
    <dgm:pt modelId="{DA20E137-C550-BE4A-8C7F-A51A657A2145}" type="pres">
      <dgm:prSet presAssocID="{6B6D5131-6E50-FB41-A6CE-0A0D62F031C1}" presName="image2" presStyleCnt="0"/>
      <dgm:spPr/>
    </dgm:pt>
    <dgm:pt modelId="{96B22EEB-2FC0-5B47-B91A-D731CC7FECB6}" type="pres">
      <dgm:prSet presAssocID="{6B6D5131-6E50-FB41-A6CE-0A0D62F031C1}" presName="imageRepeatNode" presStyleLbl="alignAcc1" presStyleIdx="1" presStyleCnt="3"/>
      <dgm:spPr/>
    </dgm:pt>
    <dgm:pt modelId="{74F923FC-7D50-944C-A0A1-3545F445FDC8}" type="pres">
      <dgm:prSet presAssocID="{6B6D5131-6E50-FB41-A6CE-0A0D62F031C1}" presName="imageaccent2" presStyleCnt="0"/>
      <dgm:spPr/>
    </dgm:pt>
    <dgm:pt modelId="{B73C6CF8-7FF2-7144-A149-DEEE93CCB066}" type="pres">
      <dgm:prSet presAssocID="{6B6D5131-6E50-FB41-A6CE-0A0D62F031C1}" presName="accentRepeatNode" presStyleLbl="solidAlignAcc1" presStyleIdx="3" presStyleCnt="6"/>
      <dgm:spPr/>
    </dgm:pt>
    <dgm:pt modelId="{660649FE-2BE8-4548-8083-5212451A8ACF}" type="pres">
      <dgm:prSet presAssocID="{08837297-B588-004D-BA42-44DCAFB36372}" presName="text3" presStyleCnt="0"/>
      <dgm:spPr/>
    </dgm:pt>
    <dgm:pt modelId="{CE7E3DEB-0B5B-3F41-B367-3FBA415CF35C}" type="pres">
      <dgm:prSet presAssocID="{08837297-B588-004D-BA42-44DCAFB36372}" presName="textRepeatNode" presStyleLbl="alignNode1" presStyleIdx="2" presStyleCnt="3">
        <dgm:presLayoutVars>
          <dgm:chMax val="0"/>
          <dgm:chPref val="0"/>
          <dgm:bulletEnabled val="1"/>
        </dgm:presLayoutVars>
      </dgm:prSet>
      <dgm:spPr/>
    </dgm:pt>
    <dgm:pt modelId="{6C8F765C-CEFC-6244-93F8-63687B3EEA88}" type="pres">
      <dgm:prSet presAssocID="{08837297-B588-004D-BA42-44DCAFB36372}" presName="textaccent3" presStyleCnt="0"/>
      <dgm:spPr/>
    </dgm:pt>
    <dgm:pt modelId="{39995B3E-1729-7F44-8CFF-208D3EEB4F08}" type="pres">
      <dgm:prSet presAssocID="{08837297-B588-004D-BA42-44DCAFB36372}" presName="accentRepeatNode" presStyleLbl="solidAlignAcc1" presStyleIdx="4" presStyleCnt="6"/>
      <dgm:spPr/>
    </dgm:pt>
    <dgm:pt modelId="{178E1D3C-4A3C-C949-BF3E-01351F005A22}" type="pres">
      <dgm:prSet presAssocID="{9F016A99-945E-D94E-997F-585DA105F816}" presName="image3" presStyleCnt="0"/>
      <dgm:spPr/>
    </dgm:pt>
    <dgm:pt modelId="{DD53B2B1-452B-EB4A-AE1B-6EBCE55C73A6}" type="pres">
      <dgm:prSet presAssocID="{9F016A99-945E-D94E-997F-585DA105F816}" presName="imageRepeatNode" presStyleLbl="alignAcc1" presStyleIdx="2" presStyleCnt="3"/>
      <dgm:spPr/>
    </dgm:pt>
    <dgm:pt modelId="{638F25B0-A23B-3D43-AA38-F0EB31103C92}" type="pres">
      <dgm:prSet presAssocID="{9F016A99-945E-D94E-997F-585DA105F816}" presName="imageaccent3" presStyleCnt="0"/>
      <dgm:spPr/>
    </dgm:pt>
    <dgm:pt modelId="{3CECDDCC-4187-5249-B04D-D735BA617E9D}" type="pres">
      <dgm:prSet presAssocID="{9F016A99-945E-D94E-997F-585DA105F816}" presName="accentRepeatNode" presStyleLbl="solidAlignAcc1" presStyleIdx="5" presStyleCnt="6"/>
      <dgm:spPr/>
    </dgm:pt>
  </dgm:ptLst>
  <dgm:cxnLst>
    <dgm:cxn modelId="{5B00D10E-4A53-1844-98C0-2A0D11531B1D}" type="presOf" srcId="{CF6A0682-17AE-674D-9335-EA21364C6587}" destId="{F45EDFB3-E5B2-6547-AED8-42543E74CFC9}" srcOrd="0" destOrd="0" presId="urn:microsoft.com/office/officeart/2008/layout/HexagonCluster"/>
    <dgm:cxn modelId="{67A2831D-8E59-D649-89A8-A8FF2B44E256}" type="presOf" srcId="{6E17D3BA-B0A1-3C45-BC52-3D53007F6C4D}" destId="{53D8031C-F991-1142-B84F-0D4ED0C841BE}" srcOrd="0" destOrd="0" presId="urn:microsoft.com/office/officeart/2008/layout/HexagonCluster"/>
    <dgm:cxn modelId="{C67B1627-E0FE-8040-BAE8-0F32CDD1ECF2}" srcId="{392C9F01-EA58-8144-8979-5F6483822561}" destId="{08837297-B588-004D-BA42-44DCAFB36372}" srcOrd="2" destOrd="0" parTransId="{3C201895-E26C-0446-9598-E22526A3966A}" sibTransId="{9F016A99-945E-D94E-997F-585DA105F816}"/>
    <dgm:cxn modelId="{67D4602A-AD87-284F-8DB8-040F90EB7093}" type="presOf" srcId="{08837297-B588-004D-BA42-44DCAFB36372}" destId="{CE7E3DEB-0B5B-3F41-B367-3FBA415CF35C}" srcOrd="0" destOrd="0" presId="urn:microsoft.com/office/officeart/2008/layout/HexagonCluster"/>
    <dgm:cxn modelId="{DBFD2539-7D3C-1943-987F-E58AB0EB3482}" type="presOf" srcId="{6B6D5131-6E50-FB41-A6CE-0A0D62F031C1}" destId="{96B22EEB-2FC0-5B47-B91A-D731CC7FECB6}" srcOrd="0" destOrd="0" presId="urn:microsoft.com/office/officeart/2008/layout/HexagonCluster"/>
    <dgm:cxn modelId="{B11C3447-7569-A24F-93F8-4B0D5A149ACC}" type="presOf" srcId="{9F016A99-945E-D94E-997F-585DA105F816}" destId="{DD53B2B1-452B-EB4A-AE1B-6EBCE55C73A6}" srcOrd="0" destOrd="0" presId="urn:microsoft.com/office/officeart/2008/layout/HexagonCluster"/>
    <dgm:cxn modelId="{8FB15F62-17F5-334C-8C4D-DEDB864B812A}" srcId="{392C9F01-EA58-8144-8979-5F6483822561}" destId="{6E17D3BA-B0A1-3C45-BC52-3D53007F6C4D}" srcOrd="1" destOrd="0" parTransId="{B4590A67-C1A7-FD41-BB94-B6B27612F66B}" sibTransId="{6B6D5131-6E50-FB41-A6CE-0A0D62F031C1}"/>
    <dgm:cxn modelId="{73AD8365-CE8F-9E46-B1EF-F87D4B050921}" srcId="{392C9F01-EA58-8144-8979-5F6483822561}" destId="{CF6A0682-17AE-674D-9335-EA21364C6587}" srcOrd="0" destOrd="0" parTransId="{E54B4BC6-63C6-CC47-8523-87FB6EA08B42}" sibTransId="{098D797E-144A-FC48-909C-2BF651CD1290}"/>
    <dgm:cxn modelId="{45ADDE97-2493-D24A-844D-56CA754ADB54}" type="presOf" srcId="{392C9F01-EA58-8144-8979-5F6483822561}" destId="{4AC9CCEF-244B-804B-A0FF-B8C45DF8A11D}" srcOrd="0" destOrd="0" presId="urn:microsoft.com/office/officeart/2008/layout/HexagonCluster"/>
    <dgm:cxn modelId="{B22AC9D2-FBE4-DD4B-A194-9EFEFBDC1194}" type="presOf" srcId="{098D797E-144A-FC48-909C-2BF651CD1290}" destId="{99DA0C39-DA0C-1540-BD1B-F9A92B666784}" srcOrd="0" destOrd="0" presId="urn:microsoft.com/office/officeart/2008/layout/HexagonCluster"/>
    <dgm:cxn modelId="{085B2EBB-D954-0942-9C6D-F265E6750821}" type="presParOf" srcId="{4AC9CCEF-244B-804B-A0FF-B8C45DF8A11D}" destId="{037142A5-394A-E143-BCB9-D775339389E9}" srcOrd="0" destOrd="0" presId="urn:microsoft.com/office/officeart/2008/layout/HexagonCluster"/>
    <dgm:cxn modelId="{FC2DEF2A-3975-5B42-B6FC-9F917ACCA5A3}" type="presParOf" srcId="{037142A5-394A-E143-BCB9-D775339389E9}" destId="{F45EDFB3-E5B2-6547-AED8-42543E74CFC9}" srcOrd="0" destOrd="0" presId="urn:microsoft.com/office/officeart/2008/layout/HexagonCluster"/>
    <dgm:cxn modelId="{ABD75279-8BA7-004C-B42F-85E9765EB7D3}" type="presParOf" srcId="{4AC9CCEF-244B-804B-A0FF-B8C45DF8A11D}" destId="{D42EB05F-8C11-6042-8A30-81899DBDE3E8}" srcOrd="1" destOrd="0" presId="urn:microsoft.com/office/officeart/2008/layout/HexagonCluster"/>
    <dgm:cxn modelId="{602BBB3F-592A-454E-8F76-423FDB10951D}" type="presParOf" srcId="{D42EB05F-8C11-6042-8A30-81899DBDE3E8}" destId="{97157776-B918-5847-9EDC-4D648486EA2B}" srcOrd="0" destOrd="0" presId="urn:microsoft.com/office/officeart/2008/layout/HexagonCluster"/>
    <dgm:cxn modelId="{CF69D972-4244-BA4F-9D24-B50C6E6A3BC6}" type="presParOf" srcId="{4AC9CCEF-244B-804B-A0FF-B8C45DF8A11D}" destId="{E2D72009-AC77-F94F-B5FD-61A7A1785EA4}" srcOrd="2" destOrd="0" presId="urn:microsoft.com/office/officeart/2008/layout/HexagonCluster"/>
    <dgm:cxn modelId="{549A14AD-8F07-F749-9814-853F6E81E260}" type="presParOf" srcId="{E2D72009-AC77-F94F-B5FD-61A7A1785EA4}" destId="{99DA0C39-DA0C-1540-BD1B-F9A92B666784}" srcOrd="0" destOrd="0" presId="urn:microsoft.com/office/officeart/2008/layout/HexagonCluster"/>
    <dgm:cxn modelId="{03F59BAB-11D3-3344-94D2-C4F0BFE748CF}" type="presParOf" srcId="{4AC9CCEF-244B-804B-A0FF-B8C45DF8A11D}" destId="{4F37F786-25D8-2B46-B645-1A871E61D836}" srcOrd="3" destOrd="0" presId="urn:microsoft.com/office/officeart/2008/layout/HexagonCluster"/>
    <dgm:cxn modelId="{D87AA18C-3743-4046-B791-632BC27B058C}" type="presParOf" srcId="{4F37F786-25D8-2B46-B645-1A871E61D836}" destId="{EA43096F-4154-644D-9672-B104DD031C12}" srcOrd="0" destOrd="0" presId="urn:microsoft.com/office/officeart/2008/layout/HexagonCluster"/>
    <dgm:cxn modelId="{0FCAB769-C449-A142-8D7D-FE21F3F0BF57}" type="presParOf" srcId="{4AC9CCEF-244B-804B-A0FF-B8C45DF8A11D}" destId="{2FEC366B-1685-4F4C-8E54-C1C8BFA0EAD3}" srcOrd="4" destOrd="0" presId="urn:microsoft.com/office/officeart/2008/layout/HexagonCluster"/>
    <dgm:cxn modelId="{493F6AD8-AD2B-7740-AE97-6432BA50D90D}" type="presParOf" srcId="{2FEC366B-1685-4F4C-8E54-C1C8BFA0EAD3}" destId="{53D8031C-F991-1142-B84F-0D4ED0C841BE}" srcOrd="0" destOrd="0" presId="urn:microsoft.com/office/officeart/2008/layout/HexagonCluster"/>
    <dgm:cxn modelId="{90EE20A9-F099-2848-A507-06B652C37D6A}" type="presParOf" srcId="{4AC9CCEF-244B-804B-A0FF-B8C45DF8A11D}" destId="{D8CE8C81-3625-7B48-9CC2-983E3F98BD2E}" srcOrd="5" destOrd="0" presId="urn:microsoft.com/office/officeart/2008/layout/HexagonCluster"/>
    <dgm:cxn modelId="{0872795C-1B1C-E546-9E24-243A9E092D1A}" type="presParOf" srcId="{D8CE8C81-3625-7B48-9CC2-983E3F98BD2E}" destId="{3CBCEC97-673C-1640-9411-0CDCE901DCED}" srcOrd="0" destOrd="0" presId="urn:microsoft.com/office/officeart/2008/layout/HexagonCluster"/>
    <dgm:cxn modelId="{2C9B501E-C9A2-F146-A7DD-1C8949AABB6A}" type="presParOf" srcId="{4AC9CCEF-244B-804B-A0FF-B8C45DF8A11D}" destId="{DA20E137-C550-BE4A-8C7F-A51A657A2145}" srcOrd="6" destOrd="0" presId="urn:microsoft.com/office/officeart/2008/layout/HexagonCluster"/>
    <dgm:cxn modelId="{6E41BAA0-5D40-FF4A-B8F0-1F4DC5796418}" type="presParOf" srcId="{DA20E137-C550-BE4A-8C7F-A51A657A2145}" destId="{96B22EEB-2FC0-5B47-B91A-D731CC7FECB6}" srcOrd="0" destOrd="0" presId="urn:microsoft.com/office/officeart/2008/layout/HexagonCluster"/>
    <dgm:cxn modelId="{3C145C30-49B7-4641-885B-8853317C6B20}" type="presParOf" srcId="{4AC9CCEF-244B-804B-A0FF-B8C45DF8A11D}" destId="{74F923FC-7D50-944C-A0A1-3545F445FDC8}" srcOrd="7" destOrd="0" presId="urn:microsoft.com/office/officeart/2008/layout/HexagonCluster"/>
    <dgm:cxn modelId="{A94BE8FC-B68E-B949-932C-4DA8AA271B57}" type="presParOf" srcId="{74F923FC-7D50-944C-A0A1-3545F445FDC8}" destId="{B73C6CF8-7FF2-7144-A149-DEEE93CCB066}" srcOrd="0" destOrd="0" presId="urn:microsoft.com/office/officeart/2008/layout/HexagonCluster"/>
    <dgm:cxn modelId="{5CB1AE1F-7C6C-804B-AEA7-00331E9A6A74}" type="presParOf" srcId="{4AC9CCEF-244B-804B-A0FF-B8C45DF8A11D}" destId="{660649FE-2BE8-4548-8083-5212451A8ACF}" srcOrd="8" destOrd="0" presId="urn:microsoft.com/office/officeart/2008/layout/HexagonCluster"/>
    <dgm:cxn modelId="{C928AADA-0E57-2343-A618-4A657FEFD685}" type="presParOf" srcId="{660649FE-2BE8-4548-8083-5212451A8ACF}" destId="{CE7E3DEB-0B5B-3F41-B367-3FBA415CF35C}" srcOrd="0" destOrd="0" presId="urn:microsoft.com/office/officeart/2008/layout/HexagonCluster"/>
    <dgm:cxn modelId="{EB13013F-8993-334C-9ABD-3A84F6EC800F}" type="presParOf" srcId="{4AC9CCEF-244B-804B-A0FF-B8C45DF8A11D}" destId="{6C8F765C-CEFC-6244-93F8-63687B3EEA88}" srcOrd="9" destOrd="0" presId="urn:microsoft.com/office/officeart/2008/layout/HexagonCluster"/>
    <dgm:cxn modelId="{49EAD325-1578-6542-BE73-AB1C7E836D54}" type="presParOf" srcId="{6C8F765C-CEFC-6244-93F8-63687B3EEA88}" destId="{39995B3E-1729-7F44-8CFF-208D3EEB4F08}" srcOrd="0" destOrd="0" presId="urn:microsoft.com/office/officeart/2008/layout/HexagonCluster"/>
    <dgm:cxn modelId="{DC7D4EEF-7EC4-9842-A0FC-A5010F9B0875}" type="presParOf" srcId="{4AC9CCEF-244B-804B-A0FF-B8C45DF8A11D}" destId="{178E1D3C-4A3C-C949-BF3E-01351F005A22}" srcOrd="10" destOrd="0" presId="urn:microsoft.com/office/officeart/2008/layout/HexagonCluster"/>
    <dgm:cxn modelId="{9AB532A2-A2E5-3C45-9B7B-DD52FBC36558}" type="presParOf" srcId="{178E1D3C-4A3C-C949-BF3E-01351F005A22}" destId="{DD53B2B1-452B-EB4A-AE1B-6EBCE55C73A6}" srcOrd="0" destOrd="0" presId="urn:microsoft.com/office/officeart/2008/layout/HexagonCluster"/>
    <dgm:cxn modelId="{7E9DE64B-2AD2-0346-A76E-A585C98E2A6D}" type="presParOf" srcId="{4AC9CCEF-244B-804B-A0FF-B8C45DF8A11D}" destId="{638F25B0-A23B-3D43-AA38-F0EB31103C92}" srcOrd="11" destOrd="0" presId="urn:microsoft.com/office/officeart/2008/layout/HexagonCluster"/>
    <dgm:cxn modelId="{691C326A-556B-8242-8F67-491F66BB72FD}" type="presParOf" srcId="{638F25B0-A23B-3D43-AA38-F0EB31103C92}" destId="{3CECDDCC-4187-5249-B04D-D735BA617E9D}" srcOrd="0" destOrd="0" presId="urn:microsoft.com/office/officeart/2008/layout/Hexagon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7D7C21-F346-F74B-BC2B-FB47816D83BD}">
      <dsp:nvSpPr>
        <dsp:cNvPr id="0" name=""/>
        <dsp:cNvSpPr/>
      </dsp:nvSpPr>
      <dsp:spPr>
        <a:xfrm>
          <a:off x="3312436" y="4262247"/>
          <a:ext cx="3010705" cy="2595753"/>
        </a:xfrm>
        <a:prstGeom prst="hexagon">
          <a:avLst>
            <a:gd name="adj" fmla="val 25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2550" rIns="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L06</a:t>
          </a:r>
        </a:p>
      </dsp:txBody>
      <dsp:txXfrm>
        <a:off x="3779641" y="4665059"/>
        <a:ext cx="2076295" cy="1790129"/>
      </dsp:txXfrm>
    </dsp:sp>
    <dsp:sp modelId="{7301B689-DBA6-704F-8675-68F16E160663}">
      <dsp:nvSpPr>
        <dsp:cNvPr id="0" name=""/>
        <dsp:cNvSpPr/>
      </dsp:nvSpPr>
      <dsp:spPr>
        <a:xfrm>
          <a:off x="3390651" y="5408218"/>
          <a:ext cx="352498" cy="303809"/>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37AC016-638A-4F48-A262-DC125EDDD3AF}">
      <dsp:nvSpPr>
        <dsp:cNvPr id="0" name=""/>
        <dsp:cNvSpPr/>
      </dsp:nvSpPr>
      <dsp:spPr>
        <a:xfrm>
          <a:off x="738873" y="2868015"/>
          <a:ext cx="3010705" cy="2595753"/>
        </a:xfrm>
        <a:prstGeom prst="hexagon">
          <a:avLst>
            <a:gd name="adj" fmla="val 25000"/>
            <a:gd name="vf" fmla="val 1154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8000" r="-28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811CB22-6387-2743-B3A6-7455BCAA46C7}">
      <dsp:nvSpPr>
        <dsp:cNvPr id="0" name=""/>
        <dsp:cNvSpPr/>
      </dsp:nvSpPr>
      <dsp:spPr>
        <a:xfrm>
          <a:off x="2788509" y="5120868"/>
          <a:ext cx="352498" cy="303809"/>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C269C91-7CF5-7A4A-A4E6-8773A268D3FE}">
      <dsp:nvSpPr>
        <dsp:cNvPr id="0" name=""/>
        <dsp:cNvSpPr/>
      </dsp:nvSpPr>
      <dsp:spPr>
        <a:xfrm>
          <a:off x="5877429" y="2837154"/>
          <a:ext cx="3010705" cy="2595753"/>
        </a:xfrm>
        <a:prstGeom prst="hexagon">
          <a:avLst>
            <a:gd name="adj" fmla="val 25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2550" rIns="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A06 </a:t>
          </a:r>
        </a:p>
      </dsp:txBody>
      <dsp:txXfrm>
        <a:off x="6344634" y="3239966"/>
        <a:ext cx="2076295" cy="1790129"/>
      </dsp:txXfrm>
    </dsp:sp>
    <dsp:sp modelId="{FDF516CE-4420-E242-8EC6-80C97D46310D}">
      <dsp:nvSpPr>
        <dsp:cNvPr id="0" name=""/>
        <dsp:cNvSpPr/>
      </dsp:nvSpPr>
      <dsp:spPr>
        <a:xfrm>
          <a:off x="7935637" y="5087264"/>
          <a:ext cx="352498" cy="303809"/>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E9CFD2-5FB6-744E-AE95-208FC06C3F45}">
      <dsp:nvSpPr>
        <dsp:cNvPr id="0" name=""/>
        <dsp:cNvSpPr/>
      </dsp:nvSpPr>
      <dsp:spPr>
        <a:xfrm>
          <a:off x="8442421" y="4262247"/>
          <a:ext cx="3010705" cy="2595753"/>
        </a:xfrm>
        <a:prstGeom prst="hexagon">
          <a:avLst>
            <a:gd name="adj" fmla="val 25000"/>
            <a:gd name="vf" fmla="val 11547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1000" r="-31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AAF840-54F1-854A-A71E-C1A72EDA7952}">
      <dsp:nvSpPr>
        <dsp:cNvPr id="0" name=""/>
        <dsp:cNvSpPr/>
      </dsp:nvSpPr>
      <dsp:spPr>
        <a:xfrm>
          <a:off x="8520635" y="5408218"/>
          <a:ext cx="352498" cy="303809"/>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D21CE1B-11C6-2E45-ABE4-48E6A9BDD4C2}">
      <dsp:nvSpPr>
        <dsp:cNvPr id="0" name=""/>
        <dsp:cNvSpPr/>
      </dsp:nvSpPr>
      <dsp:spPr>
        <a:xfrm>
          <a:off x="3312436" y="1418234"/>
          <a:ext cx="3010705" cy="2595753"/>
        </a:xfrm>
        <a:prstGeom prst="hexagon">
          <a:avLst>
            <a:gd name="adj" fmla="val 25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2550" rIns="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L06</a:t>
          </a:r>
        </a:p>
      </dsp:txBody>
      <dsp:txXfrm>
        <a:off x="3779641" y="1821046"/>
        <a:ext cx="2076295" cy="1790129"/>
      </dsp:txXfrm>
    </dsp:sp>
    <dsp:sp modelId="{AD8C4BB3-6178-644C-94BE-6CD44D9D52E3}">
      <dsp:nvSpPr>
        <dsp:cNvPr id="0" name=""/>
        <dsp:cNvSpPr/>
      </dsp:nvSpPr>
      <dsp:spPr>
        <a:xfrm>
          <a:off x="5353502" y="1474469"/>
          <a:ext cx="352498" cy="303809"/>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B889C0E-54E6-5440-9FE9-38E7875E5113}">
      <dsp:nvSpPr>
        <dsp:cNvPr id="0" name=""/>
        <dsp:cNvSpPr/>
      </dsp:nvSpPr>
      <dsp:spPr>
        <a:xfrm>
          <a:off x="5877429" y="0"/>
          <a:ext cx="3010705" cy="2595753"/>
        </a:xfrm>
        <a:prstGeom prst="hexagon">
          <a:avLst>
            <a:gd name="adj" fmla="val 25000"/>
            <a:gd name="vf" fmla="val 11547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7000" b="-17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2066DC9-8E45-1A4D-B2AE-0C1A199CCC76}">
      <dsp:nvSpPr>
        <dsp:cNvPr id="0" name=""/>
        <dsp:cNvSpPr/>
      </dsp:nvSpPr>
      <dsp:spPr>
        <a:xfrm>
          <a:off x="5966357" y="1139799"/>
          <a:ext cx="352498" cy="303809"/>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2D7CF8-FDB5-F048-A816-A732307BE3D5}">
      <dsp:nvSpPr>
        <dsp:cNvPr id="0" name=""/>
        <dsp:cNvSpPr/>
      </dsp:nvSpPr>
      <dsp:spPr>
        <a:xfrm>
          <a:off x="3251476" y="4262247"/>
          <a:ext cx="3010705" cy="2595753"/>
        </a:xfrm>
        <a:prstGeom prst="hexagon">
          <a:avLst>
            <a:gd name="adj" fmla="val 25000"/>
            <a:gd name="vf" fmla="val 115470"/>
          </a:avLst>
        </a:prstGeom>
        <a:gradFill rotWithShape="0">
          <a:gsLst>
            <a:gs pos="0">
              <a:schemeClr val="accent5">
                <a:shade val="50000"/>
                <a:hueOff val="0"/>
                <a:satOff val="0"/>
                <a:lumOff val="0"/>
                <a:alphaOff val="0"/>
                <a:satMod val="103000"/>
                <a:lumMod val="102000"/>
                <a:tint val="94000"/>
              </a:schemeClr>
            </a:gs>
            <a:gs pos="50000">
              <a:schemeClr val="accent5">
                <a:shade val="50000"/>
                <a:hueOff val="0"/>
                <a:satOff val="0"/>
                <a:lumOff val="0"/>
                <a:alphaOff val="0"/>
                <a:satMod val="110000"/>
                <a:lumMod val="100000"/>
                <a:shade val="100000"/>
              </a:schemeClr>
            </a:gs>
            <a:gs pos="100000">
              <a:schemeClr val="accent5">
                <a:shade val="50000"/>
                <a:hueOff val="0"/>
                <a:satOff val="0"/>
                <a:lumOff val="0"/>
                <a:alphaOff val="0"/>
                <a:lumMod val="99000"/>
                <a:satMod val="120000"/>
                <a:shade val="78000"/>
              </a:schemeClr>
            </a:gs>
          </a:gsLst>
          <a:lin ang="5400000" scaled="0"/>
        </a:gradFill>
        <a:ln w="6350" cap="flat" cmpd="sng" algn="ctr">
          <a:solidFill>
            <a:schemeClr val="accent5">
              <a:shade val="5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0" tIns="82550" rIns="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L07</a:t>
          </a:r>
        </a:p>
      </dsp:txBody>
      <dsp:txXfrm>
        <a:off x="3718681" y="4665059"/>
        <a:ext cx="2076295" cy="1790129"/>
      </dsp:txXfrm>
    </dsp:sp>
    <dsp:sp modelId="{712735BB-5664-6F46-8B29-F0A545F3D61B}">
      <dsp:nvSpPr>
        <dsp:cNvPr id="0" name=""/>
        <dsp:cNvSpPr/>
      </dsp:nvSpPr>
      <dsp:spPr>
        <a:xfrm>
          <a:off x="3329691" y="5408218"/>
          <a:ext cx="352498" cy="303809"/>
        </a:xfrm>
        <a:prstGeom prst="hexagon">
          <a:avLst>
            <a:gd name="adj" fmla="val 25000"/>
            <a:gd name="vf" fmla="val 115470"/>
          </a:avLst>
        </a:prstGeom>
        <a:solidFill>
          <a:schemeClr val="lt1">
            <a:hueOff val="0"/>
            <a:satOff val="0"/>
            <a:lumOff val="0"/>
            <a:alphaOff val="0"/>
          </a:schemeClr>
        </a:solidFill>
        <a:ln w="635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1">
          <a:scrgbClr r="0" g="0" b="0"/>
        </a:fillRef>
        <a:effectRef idx="3">
          <a:scrgbClr r="0" g="0" b="0"/>
        </a:effectRef>
        <a:fontRef idx="minor"/>
      </dsp:style>
    </dsp:sp>
    <dsp:sp modelId="{F9D79CAA-A52C-414E-85ED-677F8A498F7C}">
      <dsp:nvSpPr>
        <dsp:cNvPr id="0" name=""/>
        <dsp:cNvSpPr/>
      </dsp:nvSpPr>
      <dsp:spPr>
        <a:xfrm>
          <a:off x="677913" y="2868015"/>
          <a:ext cx="3010705" cy="2595753"/>
        </a:xfrm>
        <a:prstGeom prst="hexagon">
          <a:avLst>
            <a:gd name="adj" fmla="val 25000"/>
            <a:gd name="vf" fmla="val 1154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3000" r="-13000"/>
          </a:stretch>
        </a:blipFill>
        <a:ln w="6350" cap="flat" cmpd="sng" algn="ctr">
          <a:solidFill>
            <a:schemeClr val="accent5">
              <a:shade val="5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55C3112F-3B65-184D-A2A8-C48076EE0A42}">
      <dsp:nvSpPr>
        <dsp:cNvPr id="0" name=""/>
        <dsp:cNvSpPr/>
      </dsp:nvSpPr>
      <dsp:spPr>
        <a:xfrm>
          <a:off x="2727549" y="5120868"/>
          <a:ext cx="352498" cy="303809"/>
        </a:xfrm>
        <a:prstGeom prst="hexagon">
          <a:avLst>
            <a:gd name="adj" fmla="val 25000"/>
            <a:gd name="vf" fmla="val 115470"/>
          </a:avLst>
        </a:prstGeom>
        <a:solidFill>
          <a:schemeClr val="lt1">
            <a:hueOff val="0"/>
            <a:satOff val="0"/>
            <a:lumOff val="0"/>
            <a:alphaOff val="0"/>
          </a:schemeClr>
        </a:solidFill>
        <a:ln w="635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1">
          <a:scrgbClr r="0" g="0" b="0"/>
        </a:fillRef>
        <a:effectRef idx="3">
          <a:scrgbClr r="0" g="0" b="0"/>
        </a:effectRef>
        <a:fontRef idx="minor"/>
      </dsp:style>
    </dsp:sp>
    <dsp:sp modelId="{8E4E86A7-476E-FA45-B67C-ADE6F499352E}">
      <dsp:nvSpPr>
        <dsp:cNvPr id="0" name=""/>
        <dsp:cNvSpPr/>
      </dsp:nvSpPr>
      <dsp:spPr>
        <a:xfrm>
          <a:off x="5816469" y="2837154"/>
          <a:ext cx="3010705" cy="2595753"/>
        </a:xfrm>
        <a:prstGeom prst="hexagon">
          <a:avLst>
            <a:gd name="adj" fmla="val 25000"/>
            <a:gd name="vf" fmla="val 115470"/>
          </a:avLst>
        </a:prstGeom>
        <a:gradFill rotWithShape="0">
          <a:gsLst>
            <a:gs pos="0">
              <a:schemeClr val="accent5">
                <a:shade val="50000"/>
                <a:hueOff val="-106238"/>
                <a:satOff val="-14088"/>
                <a:lumOff val="30115"/>
                <a:alphaOff val="0"/>
                <a:satMod val="103000"/>
                <a:lumMod val="102000"/>
                <a:tint val="94000"/>
              </a:schemeClr>
            </a:gs>
            <a:gs pos="50000">
              <a:schemeClr val="accent5">
                <a:shade val="50000"/>
                <a:hueOff val="-106238"/>
                <a:satOff val="-14088"/>
                <a:lumOff val="30115"/>
                <a:alphaOff val="0"/>
                <a:satMod val="110000"/>
                <a:lumMod val="100000"/>
                <a:shade val="100000"/>
              </a:schemeClr>
            </a:gs>
            <a:gs pos="100000">
              <a:schemeClr val="accent5">
                <a:shade val="50000"/>
                <a:hueOff val="-106238"/>
                <a:satOff val="-14088"/>
                <a:lumOff val="30115"/>
                <a:alphaOff val="0"/>
                <a:lumMod val="99000"/>
                <a:satMod val="120000"/>
                <a:shade val="78000"/>
              </a:schemeClr>
            </a:gs>
          </a:gsLst>
          <a:lin ang="5400000" scaled="0"/>
        </a:gradFill>
        <a:ln w="6350" cap="flat" cmpd="sng" algn="ctr">
          <a:solidFill>
            <a:schemeClr val="accent5">
              <a:shade val="50000"/>
              <a:hueOff val="-106238"/>
              <a:satOff val="-14088"/>
              <a:lumOff val="30115"/>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0" tIns="82550" rIns="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L07</a:t>
          </a:r>
        </a:p>
      </dsp:txBody>
      <dsp:txXfrm>
        <a:off x="6283674" y="3239966"/>
        <a:ext cx="2076295" cy="1790129"/>
      </dsp:txXfrm>
    </dsp:sp>
    <dsp:sp modelId="{06209DF3-5805-1F40-B268-06983FDA2189}">
      <dsp:nvSpPr>
        <dsp:cNvPr id="0" name=""/>
        <dsp:cNvSpPr/>
      </dsp:nvSpPr>
      <dsp:spPr>
        <a:xfrm>
          <a:off x="7874677" y="5087264"/>
          <a:ext cx="352498" cy="303809"/>
        </a:xfrm>
        <a:prstGeom prst="hexagon">
          <a:avLst>
            <a:gd name="adj" fmla="val 25000"/>
            <a:gd name="vf" fmla="val 115470"/>
          </a:avLst>
        </a:prstGeom>
        <a:solidFill>
          <a:schemeClr val="lt1">
            <a:hueOff val="0"/>
            <a:satOff val="0"/>
            <a:lumOff val="0"/>
            <a:alphaOff val="0"/>
          </a:schemeClr>
        </a:solidFill>
        <a:ln w="635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1">
          <a:scrgbClr r="0" g="0" b="0"/>
        </a:fillRef>
        <a:effectRef idx="3">
          <a:scrgbClr r="0" g="0" b="0"/>
        </a:effectRef>
        <a:fontRef idx="minor"/>
      </dsp:style>
    </dsp:sp>
    <dsp:sp modelId="{F9C95271-4CFB-854F-B938-F4C1D6CCB700}">
      <dsp:nvSpPr>
        <dsp:cNvPr id="0" name=""/>
        <dsp:cNvSpPr/>
      </dsp:nvSpPr>
      <dsp:spPr>
        <a:xfrm>
          <a:off x="8381461" y="4262247"/>
          <a:ext cx="3010705" cy="2595753"/>
        </a:xfrm>
        <a:prstGeom prst="hexagon">
          <a:avLst>
            <a:gd name="adj" fmla="val 25000"/>
            <a:gd name="vf" fmla="val 11547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8000" r="-38000"/>
          </a:stretch>
        </a:blipFill>
        <a:ln w="6350" cap="flat" cmpd="sng" algn="ctr">
          <a:solidFill>
            <a:schemeClr val="accent5">
              <a:shade val="50000"/>
              <a:hueOff val="-106238"/>
              <a:satOff val="-14088"/>
              <a:lumOff val="30115"/>
              <a:alphaOff val="0"/>
            </a:schemeClr>
          </a:solidFill>
          <a:prstDash val="solid"/>
          <a:miter lim="800000"/>
        </a:ln>
        <a:effectLst/>
      </dsp:spPr>
      <dsp:style>
        <a:lnRef idx="1">
          <a:scrgbClr r="0" g="0" b="0"/>
        </a:lnRef>
        <a:fillRef idx="1">
          <a:scrgbClr r="0" g="0" b="0"/>
        </a:fillRef>
        <a:effectRef idx="2">
          <a:scrgbClr r="0" g="0" b="0"/>
        </a:effectRef>
        <a:fontRef idx="minor"/>
      </dsp:style>
    </dsp:sp>
    <dsp:sp modelId="{1B9336DF-3C40-474F-9FE8-EFA7F6A7DA9C}">
      <dsp:nvSpPr>
        <dsp:cNvPr id="0" name=""/>
        <dsp:cNvSpPr/>
      </dsp:nvSpPr>
      <dsp:spPr>
        <a:xfrm>
          <a:off x="8459675" y="5408218"/>
          <a:ext cx="352498" cy="303809"/>
        </a:xfrm>
        <a:prstGeom prst="hexagon">
          <a:avLst>
            <a:gd name="adj" fmla="val 25000"/>
            <a:gd name="vf" fmla="val 115470"/>
          </a:avLst>
        </a:prstGeom>
        <a:solidFill>
          <a:schemeClr val="lt1">
            <a:hueOff val="0"/>
            <a:satOff val="0"/>
            <a:lumOff val="0"/>
            <a:alphaOff val="0"/>
          </a:schemeClr>
        </a:solidFill>
        <a:ln w="635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1">
          <a:scrgbClr r="0" g="0" b="0"/>
        </a:fillRef>
        <a:effectRef idx="3">
          <a:scrgbClr r="0" g="0" b="0"/>
        </a:effectRef>
        <a:fontRef idx="minor"/>
      </dsp:style>
    </dsp:sp>
    <dsp:sp modelId="{4D76CECC-6078-6F40-924C-A116CFFFD381}">
      <dsp:nvSpPr>
        <dsp:cNvPr id="0" name=""/>
        <dsp:cNvSpPr/>
      </dsp:nvSpPr>
      <dsp:spPr>
        <a:xfrm>
          <a:off x="3251476" y="1418234"/>
          <a:ext cx="3010705" cy="2595753"/>
        </a:xfrm>
        <a:prstGeom prst="hexagon">
          <a:avLst>
            <a:gd name="adj" fmla="val 25000"/>
            <a:gd name="vf" fmla="val 115470"/>
          </a:avLst>
        </a:prstGeom>
        <a:gradFill rotWithShape="0">
          <a:gsLst>
            <a:gs pos="0">
              <a:schemeClr val="accent5">
                <a:shade val="50000"/>
                <a:hueOff val="-106238"/>
                <a:satOff val="-14088"/>
                <a:lumOff val="30115"/>
                <a:alphaOff val="0"/>
                <a:satMod val="103000"/>
                <a:lumMod val="102000"/>
                <a:tint val="94000"/>
              </a:schemeClr>
            </a:gs>
            <a:gs pos="50000">
              <a:schemeClr val="accent5">
                <a:shade val="50000"/>
                <a:hueOff val="-106238"/>
                <a:satOff val="-14088"/>
                <a:lumOff val="30115"/>
                <a:alphaOff val="0"/>
                <a:satMod val="110000"/>
                <a:lumMod val="100000"/>
                <a:shade val="100000"/>
              </a:schemeClr>
            </a:gs>
            <a:gs pos="100000">
              <a:schemeClr val="accent5">
                <a:shade val="50000"/>
                <a:hueOff val="-106238"/>
                <a:satOff val="-14088"/>
                <a:lumOff val="30115"/>
                <a:alphaOff val="0"/>
                <a:lumMod val="99000"/>
                <a:satMod val="120000"/>
                <a:shade val="78000"/>
              </a:schemeClr>
            </a:gs>
          </a:gsLst>
          <a:lin ang="5400000" scaled="0"/>
        </a:gradFill>
        <a:ln w="6350" cap="flat" cmpd="sng" algn="ctr">
          <a:solidFill>
            <a:schemeClr val="accent5">
              <a:shade val="50000"/>
              <a:hueOff val="-106238"/>
              <a:satOff val="-14088"/>
              <a:lumOff val="30115"/>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0" tIns="82550" rIns="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L07</a:t>
          </a:r>
        </a:p>
      </dsp:txBody>
      <dsp:txXfrm>
        <a:off x="3718681" y="1821046"/>
        <a:ext cx="2076295" cy="1790129"/>
      </dsp:txXfrm>
    </dsp:sp>
    <dsp:sp modelId="{A71981C9-4398-4B48-AB37-FC3F1A89B1F3}">
      <dsp:nvSpPr>
        <dsp:cNvPr id="0" name=""/>
        <dsp:cNvSpPr/>
      </dsp:nvSpPr>
      <dsp:spPr>
        <a:xfrm>
          <a:off x="5292542" y="1474469"/>
          <a:ext cx="352498" cy="303809"/>
        </a:xfrm>
        <a:prstGeom prst="hexagon">
          <a:avLst>
            <a:gd name="adj" fmla="val 25000"/>
            <a:gd name="vf" fmla="val 115470"/>
          </a:avLst>
        </a:prstGeom>
        <a:solidFill>
          <a:schemeClr val="lt1">
            <a:hueOff val="0"/>
            <a:satOff val="0"/>
            <a:lumOff val="0"/>
            <a:alphaOff val="0"/>
          </a:schemeClr>
        </a:solidFill>
        <a:ln w="635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1">
          <a:scrgbClr r="0" g="0" b="0"/>
        </a:fillRef>
        <a:effectRef idx="3">
          <a:scrgbClr r="0" g="0" b="0"/>
        </a:effectRef>
        <a:fontRef idx="minor"/>
      </dsp:style>
    </dsp:sp>
    <dsp:sp modelId="{444BDF0B-2323-8743-A5A2-714766469312}">
      <dsp:nvSpPr>
        <dsp:cNvPr id="0" name=""/>
        <dsp:cNvSpPr/>
      </dsp:nvSpPr>
      <dsp:spPr>
        <a:xfrm>
          <a:off x="5816469" y="0"/>
          <a:ext cx="3010705" cy="2595753"/>
        </a:xfrm>
        <a:prstGeom prst="hexagon">
          <a:avLst>
            <a:gd name="adj" fmla="val 25000"/>
            <a:gd name="vf" fmla="val 11547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a:ln w="6350" cap="flat" cmpd="sng" algn="ctr">
          <a:solidFill>
            <a:schemeClr val="accent5">
              <a:shade val="50000"/>
              <a:hueOff val="-106238"/>
              <a:satOff val="-14088"/>
              <a:lumOff val="30115"/>
              <a:alphaOff val="0"/>
            </a:schemeClr>
          </a:solidFill>
          <a:prstDash val="solid"/>
          <a:miter lim="800000"/>
        </a:ln>
        <a:effectLst/>
      </dsp:spPr>
      <dsp:style>
        <a:lnRef idx="1">
          <a:scrgbClr r="0" g="0" b="0"/>
        </a:lnRef>
        <a:fillRef idx="1">
          <a:scrgbClr r="0" g="0" b="0"/>
        </a:fillRef>
        <a:effectRef idx="2">
          <a:scrgbClr r="0" g="0" b="0"/>
        </a:effectRef>
        <a:fontRef idx="minor"/>
      </dsp:style>
    </dsp:sp>
    <dsp:sp modelId="{5745B9FF-2B2E-8046-833A-3008B91410E4}">
      <dsp:nvSpPr>
        <dsp:cNvPr id="0" name=""/>
        <dsp:cNvSpPr/>
      </dsp:nvSpPr>
      <dsp:spPr>
        <a:xfrm>
          <a:off x="5905397" y="1139799"/>
          <a:ext cx="352498" cy="303809"/>
        </a:xfrm>
        <a:prstGeom prst="hexagon">
          <a:avLst>
            <a:gd name="adj" fmla="val 25000"/>
            <a:gd name="vf" fmla="val 115470"/>
          </a:avLst>
        </a:prstGeom>
        <a:solidFill>
          <a:schemeClr val="lt1">
            <a:hueOff val="0"/>
            <a:satOff val="0"/>
            <a:lumOff val="0"/>
            <a:alphaOff val="0"/>
          </a:schemeClr>
        </a:solidFill>
        <a:ln w="635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1">
          <a:scrgbClr r="0" g="0" b="0"/>
        </a:fillRef>
        <a:effectRef idx="3">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7C76AC-A5B5-8D4D-B6EB-23BAD4E245F2}">
      <dsp:nvSpPr>
        <dsp:cNvPr id="0" name=""/>
        <dsp:cNvSpPr/>
      </dsp:nvSpPr>
      <dsp:spPr>
        <a:xfrm>
          <a:off x="3190516" y="4262247"/>
          <a:ext cx="3010705" cy="2595753"/>
        </a:xfrm>
        <a:prstGeom prst="hexagon">
          <a:avLst>
            <a:gd name="adj" fmla="val 25000"/>
            <a:gd name="vf" fmla="val 11547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0" tIns="82550" rIns="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A08</a:t>
          </a:r>
        </a:p>
      </dsp:txBody>
      <dsp:txXfrm>
        <a:off x="3657721" y="4665059"/>
        <a:ext cx="2076295" cy="1790129"/>
      </dsp:txXfrm>
    </dsp:sp>
    <dsp:sp modelId="{7176096A-1D4D-3544-BFEC-B63D55DC3F56}">
      <dsp:nvSpPr>
        <dsp:cNvPr id="0" name=""/>
        <dsp:cNvSpPr/>
      </dsp:nvSpPr>
      <dsp:spPr>
        <a:xfrm>
          <a:off x="3268731" y="5408218"/>
          <a:ext cx="352498" cy="303809"/>
        </a:xfrm>
        <a:prstGeom prst="hexagon">
          <a:avLst>
            <a:gd name="adj" fmla="val 25000"/>
            <a:gd name="vf" fmla="val 115470"/>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44FE272-49C8-5840-862C-AC9789442E24}">
      <dsp:nvSpPr>
        <dsp:cNvPr id="0" name=""/>
        <dsp:cNvSpPr/>
      </dsp:nvSpPr>
      <dsp:spPr>
        <a:xfrm>
          <a:off x="616953" y="2868015"/>
          <a:ext cx="3010705" cy="2595753"/>
        </a:xfrm>
        <a:prstGeom prst="hexagon">
          <a:avLst>
            <a:gd name="adj" fmla="val 25000"/>
            <a:gd name="vf" fmla="val 1154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7000" r="-27000"/>
          </a:stretch>
        </a:blip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265B3E0-2851-F54C-9FE0-32352D59266C}">
      <dsp:nvSpPr>
        <dsp:cNvPr id="0" name=""/>
        <dsp:cNvSpPr/>
      </dsp:nvSpPr>
      <dsp:spPr>
        <a:xfrm>
          <a:off x="2666589" y="5120868"/>
          <a:ext cx="352498" cy="303809"/>
        </a:xfrm>
        <a:prstGeom prst="hexagon">
          <a:avLst>
            <a:gd name="adj" fmla="val 25000"/>
            <a:gd name="vf" fmla="val 115470"/>
          </a:avLst>
        </a:prstGeom>
        <a:solidFill>
          <a:schemeClr val="lt1">
            <a:hueOff val="0"/>
            <a:satOff val="0"/>
            <a:lumOff val="0"/>
            <a:alphaOff val="0"/>
          </a:schemeClr>
        </a:solidFill>
        <a:ln w="12700" cap="flat" cmpd="sng" algn="ctr">
          <a:solidFill>
            <a:schemeClr val="accent5">
              <a:hueOff val="1822866"/>
              <a:satOff val="-821"/>
              <a:lumOff val="-1019"/>
              <a:alphaOff val="0"/>
            </a:schemeClr>
          </a:solidFill>
          <a:prstDash val="solid"/>
          <a:miter lim="800000"/>
        </a:ln>
        <a:effectLst/>
      </dsp:spPr>
      <dsp:style>
        <a:lnRef idx="2">
          <a:scrgbClr r="0" g="0" b="0"/>
        </a:lnRef>
        <a:fillRef idx="1">
          <a:scrgbClr r="0" g="0" b="0"/>
        </a:fillRef>
        <a:effectRef idx="0">
          <a:scrgbClr r="0" g="0" b="0"/>
        </a:effectRef>
        <a:fontRef idx="minor"/>
      </dsp:style>
    </dsp:sp>
    <dsp:sp modelId="{573A7B48-648C-E84D-865F-C5C61341DC3E}">
      <dsp:nvSpPr>
        <dsp:cNvPr id="0" name=""/>
        <dsp:cNvSpPr/>
      </dsp:nvSpPr>
      <dsp:spPr>
        <a:xfrm>
          <a:off x="5755509" y="2837154"/>
          <a:ext cx="3010705" cy="2595753"/>
        </a:xfrm>
        <a:prstGeom prst="hexagon">
          <a:avLst>
            <a:gd name="adj" fmla="val 25000"/>
            <a:gd name="vf" fmla="val 115470"/>
          </a:avLst>
        </a:prstGeom>
        <a:solidFill>
          <a:schemeClr val="accent5">
            <a:hueOff val="4557164"/>
            <a:satOff val="-2052"/>
            <a:lumOff val="-2548"/>
            <a:alphaOff val="0"/>
          </a:schemeClr>
        </a:solidFill>
        <a:ln w="12700" cap="flat" cmpd="sng" algn="ctr">
          <a:solidFill>
            <a:schemeClr val="accent5">
              <a:hueOff val="4557164"/>
              <a:satOff val="-2052"/>
              <a:lumOff val="-2548"/>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0" tIns="82550" rIns="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A08</a:t>
          </a:r>
        </a:p>
      </dsp:txBody>
      <dsp:txXfrm>
        <a:off x="6222714" y="3239966"/>
        <a:ext cx="2076295" cy="1790129"/>
      </dsp:txXfrm>
    </dsp:sp>
    <dsp:sp modelId="{15F9EFE8-8223-9448-8693-BEC9611EEFB6}">
      <dsp:nvSpPr>
        <dsp:cNvPr id="0" name=""/>
        <dsp:cNvSpPr/>
      </dsp:nvSpPr>
      <dsp:spPr>
        <a:xfrm>
          <a:off x="7813717" y="5087264"/>
          <a:ext cx="352498" cy="303809"/>
        </a:xfrm>
        <a:prstGeom prst="hexagon">
          <a:avLst>
            <a:gd name="adj" fmla="val 25000"/>
            <a:gd name="vf" fmla="val 115470"/>
          </a:avLst>
        </a:prstGeom>
        <a:solidFill>
          <a:schemeClr val="lt1">
            <a:hueOff val="0"/>
            <a:satOff val="0"/>
            <a:lumOff val="0"/>
            <a:alphaOff val="0"/>
          </a:schemeClr>
        </a:solidFill>
        <a:ln w="12700" cap="flat" cmpd="sng" algn="ctr">
          <a:solidFill>
            <a:schemeClr val="accent5">
              <a:hueOff val="3645731"/>
              <a:satOff val="-1642"/>
              <a:lumOff val="-2039"/>
              <a:alphaOff val="0"/>
            </a:schemeClr>
          </a:solidFill>
          <a:prstDash val="solid"/>
          <a:miter lim="800000"/>
        </a:ln>
        <a:effectLst/>
      </dsp:spPr>
      <dsp:style>
        <a:lnRef idx="2">
          <a:scrgbClr r="0" g="0" b="0"/>
        </a:lnRef>
        <a:fillRef idx="1">
          <a:scrgbClr r="0" g="0" b="0"/>
        </a:fillRef>
        <a:effectRef idx="0">
          <a:scrgbClr r="0" g="0" b="0"/>
        </a:effectRef>
        <a:fontRef idx="minor"/>
      </dsp:style>
    </dsp:sp>
    <dsp:sp modelId="{E3927432-4604-D248-9C46-A2EC32B80D49}">
      <dsp:nvSpPr>
        <dsp:cNvPr id="0" name=""/>
        <dsp:cNvSpPr/>
      </dsp:nvSpPr>
      <dsp:spPr>
        <a:xfrm>
          <a:off x="8320501" y="4262247"/>
          <a:ext cx="3010705" cy="2595753"/>
        </a:xfrm>
        <a:prstGeom prst="hexagon">
          <a:avLst>
            <a:gd name="adj" fmla="val 25000"/>
            <a:gd name="vf" fmla="val 11547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7000" r="-27000"/>
          </a:stretch>
        </a:blipFill>
        <a:ln w="12700" cap="flat" cmpd="sng" algn="ctr">
          <a:solidFill>
            <a:schemeClr val="accent5">
              <a:hueOff val="4557164"/>
              <a:satOff val="-2052"/>
              <a:lumOff val="-254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8C5C3C9-3885-B246-AFA0-30F561425DCF}">
      <dsp:nvSpPr>
        <dsp:cNvPr id="0" name=""/>
        <dsp:cNvSpPr/>
      </dsp:nvSpPr>
      <dsp:spPr>
        <a:xfrm>
          <a:off x="8398715" y="5408218"/>
          <a:ext cx="352498" cy="303809"/>
        </a:xfrm>
        <a:prstGeom prst="hexagon">
          <a:avLst>
            <a:gd name="adj" fmla="val 25000"/>
            <a:gd name="vf" fmla="val 115470"/>
          </a:avLst>
        </a:prstGeom>
        <a:solidFill>
          <a:schemeClr val="lt1">
            <a:hueOff val="0"/>
            <a:satOff val="0"/>
            <a:lumOff val="0"/>
            <a:alphaOff val="0"/>
          </a:schemeClr>
        </a:solidFill>
        <a:ln w="12700" cap="flat" cmpd="sng" algn="ctr">
          <a:solidFill>
            <a:schemeClr val="accent5">
              <a:hueOff val="5468597"/>
              <a:satOff val="-2462"/>
              <a:lumOff val="-3058"/>
              <a:alphaOff val="0"/>
            </a:schemeClr>
          </a:solidFill>
          <a:prstDash val="solid"/>
          <a:miter lim="800000"/>
        </a:ln>
        <a:effectLst/>
      </dsp:spPr>
      <dsp:style>
        <a:lnRef idx="2">
          <a:scrgbClr r="0" g="0" b="0"/>
        </a:lnRef>
        <a:fillRef idx="1">
          <a:scrgbClr r="0" g="0" b="0"/>
        </a:fillRef>
        <a:effectRef idx="0">
          <a:scrgbClr r="0" g="0" b="0"/>
        </a:effectRef>
        <a:fontRef idx="minor"/>
      </dsp:style>
    </dsp:sp>
    <dsp:sp modelId="{8E022CC3-FA7D-FB45-8E01-AFC9320436AF}">
      <dsp:nvSpPr>
        <dsp:cNvPr id="0" name=""/>
        <dsp:cNvSpPr/>
      </dsp:nvSpPr>
      <dsp:spPr>
        <a:xfrm>
          <a:off x="3190516" y="1418234"/>
          <a:ext cx="3010705" cy="2595753"/>
        </a:xfrm>
        <a:prstGeom prst="hexagon">
          <a:avLst>
            <a:gd name="adj" fmla="val 25000"/>
            <a:gd name="vf" fmla="val 115470"/>
          </a:avLst>
        </a:prstGeom>
        <a:solidFill>
          <a:schemeClr val="accent5">
            <a:hueOff val="9114327"/>
            <a:satOff val="-4104"/>
            <a:lumOff val="-5097"/>
            <a:alphaOff val="0"/>
          </a:schemeClr>
        </a:solidFill>
        <a:ln w="12700" cap="flat" cmpd="sng" algn="ctr">
          <a:solidFill>
            <a:schemeClr val="accent5">
              <a:hueOff val="9114327"/>
              <a:satOff val="-4104"/>
              <a:lumOff val="-5097"/>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0" tIns="82550" rIns="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A08</a:t>
          </a:r>
        </a:p>
      </dsp:txBody>
      <dsp:txXfrm>
        <a:off x="3657721" y="1821046"/>
        <a:ext cx="2076295" cy="1790129"/>
      </dsp:txXfrm>
    </dsp:sp>
    <dsp:sp modelId="{D947EDD3-5DDB-6A41-9FA3-2FD67BFBF797}">
      <dsp:nvSpPr>
        <dsp:cNvPr id="0" name=""/>
        <dsp:cNvSpPr/>
      </dsp:nvSpPr>
      <dsp:spPr>
        <a:xfrm>
          <a:off x="5231582" y="1474469"/>
          <a:ext cx="352498" cy="303809"/>
        </a:xfrm>
        <a:prstGeom prst="hexagon">
          <a:avLst>
            <a:gd name="adj" fmla="val 25000"/>
            <a:gd name="vf" fmla="val 115470"/>
          </a:avLst>
        </a:prstGeom>
        <a:solidFill>
          <a:schemeClr val="lt1">
            <a:hueOff val="0"/>
            <a:satOff val="0"/>
            <a:lumOff val="0"/>
            <a:alphaOff val="0"/>
          </a:schemeClr>
        </a:solidFill>
        <a:ln w="12700" cap="flat" cmpd="sng" algn="ctr">
          <a:solidFill>
            <a:schemeClr val="accent5">
              <a:hueOff val="7291462"/>
              <a:satOff val="-3283"/>
              <a:lumOff val="-40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DDC86F-9E09-1C4A-B3C3-DAFFEC3C557E}">
      <dsp:nvSpPr>
        <dsp:cNvPr id="0" name=""/>
        <dsp:cNvSpPr/>
      </dsp:nvSpPr>
      <dsp:spPr>
        <a:xfrm>
          <a:off x="5755509" y="0"/>
          <a:ext cx="3010705" cy="2595753"/>
        </a:xfrm>
        <a:prstGeom prst="hexagon">
          <a:avLst>
            <a:gd name="adj" fmla="val 25000"/>
            <a:gd name="vf" fmla="val 11547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7000" r="-27000"/>
          </a:stretch>
        </a:blipFill>
        <a:ln w="12700" cap="flat" cmpd="sng" algn="ctr">
          <a:solidFill>
            <a:schemeClr val="accent5">
              <a:hueOff val="9114327"/>
              <a:satOff val="-4104"/>
              <a:lumOff val="-5097"/>
              <a:alphaOff val="0"/>
            </a:schemeClr>
          </a:solidFill>
          <a:prstDash val="solid"/>
          <a:miter lim="800000"/>
        </a:ln>
        <a:effectLst/>
      </dsp:spPr>
      <dsp:style>
        <a:lnRef idx="2">
          <a:scrgbClr r="0" g="0" b="0"/>
        </a:lnRef>
        <a:fillRef idx="1">
          <a:scrgbClr r="0" g="0" b="0"/>
        </a:fillRef>
        <a:effectRef idx="0">
          <a:scrgbClr r="0" g="0" b="0"/>
        </a:effectRef>
        <a:fontRef idx="minor"/>
      </dsp:style>
    </dsp:sp>
    <dsp:sp modelId="{A29FA668-FADF-904C-9A7D-20A0617FE9E1}">
      <dsp:nvSpPr>
        <dsp:cNvPr id="0" name=""/>
        <dsp:cNvSpPr/>
      </dsp:nvSpPr>
      <dsp:spPr>
        <a:xfrm>
          <a:off x="5844437" y="1139799"/>
          <a:ext cx="352498" cy="303809"/>
        </a:xfrm>
        <a:prstGeom prst="hexagon">
          <a:avLst>
            <a:gd name="adj" fmla="val 25000"/>
            <a:gd name="vf" fmla="val 115470"/>
          </a:avLst>
        </a:prstGeom>
        <a:solidFill>
          <a:schemeClr val="lt1">
            <a:hueOff val="0"/>
            <a:satOff val="0"/>
            <a:lumOff val="0"/>
            <a:alphaOff val="0"/>
          </a:schemeClr>
        </a:solidFill>
        <a:ln w="12700" cap="flat" cmpd="sng" algn="ctr">
          <a:solidFill>
            <a:schemeClr val="accent5">
              <a:hueOff val="9114327"/>
              <a:satOff val="-4104"/>
              <a:lumOff val="-5097"/>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5EDFB3-E5B2-6547-AED8-42543E74CFC9}">
      <dsp:nvSpPr>
        <dsp:cNvPr id="0" name=""/>
        <dsp:cNvSpPr/>
      </dsp:nvSpPr>
      <dsp:spPr>
        <a:xfrm>
          <a:off x="3312436" y="4262247"/>
          <a:ext cx="3010705" cy="2595753"/>
        </a:xfrm>
        <a:prstGeom prst="hexagon">
          <a:avLst>
            <a:gd name="adj" fmla="val 25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4450" rIns="0" bIns="44450" numCol="1" spcCol="1270" anchor="ctr" anchorCtr="0">
          <a:noAutofit/>
        </a:bodyPr>
        <a:lstStyle/>
        <a:p>
          <a:pPr marL="0" lvl="0" indent="0" algn="ctr" defTabSz="1555750">
            <a:lnSpc>
              <a:spcPct val="90000"/>
            </a:lnSpc>
            <a:spcBef>
              <a:spcPct val="0"/>
            </a:spcBef>
            <a:spcAft>
              <a:spcPct val="35000"/>
            </a:spcAft>
            <a:buNone/>
          </a:pPr>
          <a:r>
            <a:rPr lang="en-US" sz="3500" kern="1200" dirty="0"/>
            <a:t>Object Detection Challenge</a:t>
          </a:r>
        </a:p>
      </dsp:txBody>
      <dsp:txXfrm>
        <a:off x="3779641" y="4665059"/>
        <a:ext cx="2076295" cy="1790129"/>
      </dsp:txXfrm>
    </dsp:sp>
    <dsp:sp modelId="{97157776-B918-5847-9EDC-4D648486EA2B}">
      <dsp:nvSpPr>
        <dsp:cNvPr id="0" name=""/>
        <dsp:cNvSpPr/>
      </dsp:nvSpPr>
      <dsp:spPr>
        <a:xfrm>
          <a:off x="3390651" y="5408218"/>
          <a:ext cx="352498" cy="303809"/>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9DA0C39-DA0C-1540-BD1B-F9A92B666784}">
      <dsp:nvSpPr>
        <dsp:cNvPr id="0" name=""/>
        <dsp:cNvSpPr/>
      </dsp:nvSpPr>
      <dsp:spPr>
        <a:xfrm>
          <a:off x="738873" y="2868015"/>
          <a:ext cx="3010705" cy="2595753"/>
        </a:xfrm>
        <a:prstGeom prst="hexagon">
          <a:avLst>
            <a:gd name="adj" fmla="val 25000"/>
            <a:gd name="vf" fmla="val 1154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9000" r="-19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A43096F-4154-644D-9672-B104DD031C12}">
      <dsp:nvSpPr>
        <dsp:cNvPr id="0" name=""/>
        <dsp:cNvSpPr/>
      </dsp:nvSpPr>
      <dsp:spPr>
        <a:xfrm>
          <a:off x="2788509" y="5120868"/>
          <a:ext cx="352498" cy="303809"/>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D8031C-F991-1142-B84F-0D4ED0C841BE}">
      <dsp:nvSpPr>
        <dsp:cNvPr id="0" name=""/>
        <dsp:cNvSpPr/>
      </dsp:nvSpPr>
      <dsp:spPr>
        <a:xfrm>
          <a:off x="5877429" y="2837154"/>
          <a:ext cx="3010705" cy="2595753"/>
        </a:xfrm>
        <a:prstGeom prst="hexagon">
          <a:avLst>
            <a:gd name="adj" fmla="val 25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4450" rIns="0" bIns="44450" numCol="1" spcCol="1270" anchor="ctr" anchorCtr="0">
          <a:noAutofit/>
        </a:bodyPr>
        <a:lstStyle/>
        <a:p>
          <a:pPr marL="0" lvl="0" indent="0" algn="ctr" defTabSz="1555750">
            <a:lnSpc>
              <a:spcPct val="90000"/>
            </a:lnSpc>
            <a:spcBef>
              <a:spcPct val="0"/>
            </a:spcBef>
            <a:spcAft>
              <a:spcPct val="35000"/>
            </a:spcAft>
            <a:buNone/>
          </a:pPr>
          <a:r>
            <a:rPr lang="en-US" sz="3500" kern="1200" dirty="0"/>
            <a:t>L09</a:t>
          </a:r>
        </a:p>
      </dsp:txBody>
      <dsp:txXfrm>
        <a:off x="6344634" y="3239966"/>
        <a:ext cx="2076295" cy="1790129"/>
      </dsp:txXfrm>
    </dsp:sp>
    <dsp:sp modelId="{3CBCEC97-673C-1640-9411-0CDCE901DCED}">
      <dsp:nvSpPr>
        <dsp:cNvPr id="0" name=""/>
        <dsp:cNvSpPr/>
      </dsp:nvSpPr>
      <dsp:spPr>
        <a:xfrm>
          <a:off x="7935637" y="5087264"/>
          <a:ext cx="352498" cy="303809"/>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6B22EEB-2FC0-5B47-B91A-D731CC7FECB6}">
      <dsp:nvSpPr>
        <dsp:cNvPr id="0" name=""/>
        <dsp:cNvSpPr/>
      </dsp:nvSpPr>
      <dsp:spPr>
        <a:xfrm>
          <a:off x="8442421" y="4262247"/>
          <a:ext cx="3010705" cy="2595753"/>
        </a:xfrm>
        <a:prstGeom prst="hexagon">
          <a:avLst>
            <a:gd name="adj" fmla="val 25000"/>
            <a:gd name="vf" fmla="val 11547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5000" b="-5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73C6CF8-7FF2-7144-A149-DEEE93CCB066}">
      <dsp:nvSpPr>
        <dsp:cNvPr id="0" name=""/>
        <dsp:cNvSpPr/>
      </dsp:nvSpPr>
      <dsp:spPr>
        <a:xfrm>
          <a:off x="8520635" y="5408218"/>
          <a:ext cx="352498" cy="303809"/>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E7E3DEB-0B5B-3F41-B367-3FBA415CF35C}">
      <dsp:nvSpPr>
        <dsp:cNvPr id="0" name=""/>
        <dsp:cNvSpPr/>
      </dsp:nvSpPr>
      <dsp:spPr>
        <a:xfrm>
          <a:off x="3312436" y="1418234"/>
          <a:ext cx="3010705" cy="2595753"/>
        </a:xfrm>
        <a:prstGeom prst="hexagon">
          <a:avLst>
            <a:gd name="adj" fmla="val 25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4450" rIns="0" bIns="44450" numCol="1" spcCol="1270" anchor="ctr" anchorCtr="0">
          <a:noAutofit/>
        </a:bodyPr>
        <a:lstStyle/>
        <a:p>
          <a:pPr marL="0" lvl="0" indent="0" algn="ctr" defTabSz="1555750">
            <a:lnSpc>
              <a:spcPct val="90000"/>
            </a:lnSpc>
            <a:spcBef>
              <a:spcPct val="0"/>
            </a:spcBef>
            <a:spcAft>
              <a:spcPct val="35000"/>
            </a:spcAft>
            <a:buNone/>
          </a:pPr>
          <a:r>
            <a:rPr lang="en-US" sz="3500" kern="1200" dirty="0"/>
            <a:t>L09</a:t>
          </a:r>
        </a:p>
      </dsp:txBody>
      <dsp:txXfrm>
        <a:off x="3779641" y="1821046"/>
        <a:ext cx="2076295" cy="1790129"/>
      </dsp:txXfrm>
    </dsp:sp>
    <dsp:sp modelId="{39995B3E-1729-7F44-8CFF-208D3EEB4F08}">
      <dsp:nvSpPr>
        <dsp:cNvPr id="0" name=""/>
        <dsp:cNvSpPr/>
      </dsp:nvSpPr>
      <dsp:spPr>
        <a:xfrm>
          <a:off x="5353502" y="1474469"/>
          <a:ext cx="352498" cy="303809"/>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D53B2B1-452B-EB4A-AE1B-6EBCE55C73A6}">
      <dsp:nvSpPr>
        <dsp:cNvPr id="0" name=""/>
        <dsp:cNvSpPr/>
      </dsp:nvSpPr>
      <dsp:spPr>
        <a:xfrm>
          <a:off x="5877429" y="0"/>
          <a:ext cx="3010705" cy="2595753"/>
        </a:xfrm>
        <a:prstGeom prst="hexagon">
          <a:avLst>
            <a:gd name="adj" fmla="val 25000"/>
            <a:gd name="vf" fmla="val 11547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4000" b="-4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CECDDCC-4187-5249-B04D-D735BA617E9D}">
      <dsp:nvSpPr>
        <dsp:cNvPr id="0" name=""/>
        <dsp:cNvSpPr/>
      </dsp:nvSpPr>
      <dsp:spPr>
        <a:xfrm>
          <a:off x="5966357" y="1139799"/>
          <a:ext cx="352498" cy="303809"/>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8/6/24</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009193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8/6/24</a:t>
            </a:fld>
            <a:endParaRPr lang="en-US" dirty="0"/>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640548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8/6/24</a:t>
            </a:fld>
            <a:endParaRPr lang="en-US" dirty="0"/>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12488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8/6/24</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854823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8/6/24</a:t>
            </a:fld>
            <a:endParaRPr lang="en-US" dirty="0"/>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755583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8/6/24</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775320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8/6/24</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333205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8/6/24</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903671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8/6/24</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838752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8/6/24</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423148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8/6/24</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7067720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8/6/24</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dirty="0"/>
          </a:p>
        </p:txBody>
      </p:sp>
    </p:spTree>
    <p:extLst>
      <p:ext uri="{BB962C8B-B14F-4D97-AF65-F5344CB8AC3E}">
        <p14:creationId xmlns:p14="http://schemas.microsoft.com/office/powerpoint/2010/main" val="2523453636"/>
      </p:ext>
    </p:extLst>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71" r:id="rId6"/>
    <p:sldLayoutId id="2147484566" r:id="rId7"/>
    <p:sldLayoutId id="2147484567" r:id="rId8"/>
    <p:sldLayoutId id="2147484568" r:id="rId9"/>
    <p:sldLayoutId id="2147484570" r:id="rId10"/>
    <p:sldLayoutId id="2147484569"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9" name="Rectangle 438">
            <a:extLst>
              <a:ext uri="{FF2B5EF4-FFF2-40B4-BE49-F238E27FC236}">
                <a16:creationId xmlns:a16="http://schemas.microsoft.com/office/drawing/2014/main" id="{BF8BE9A2-8956-141B-BFE6-C607C93D8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close-up of an eye&#10;&#10;Description automatically generated">
            <a:extLst>
              <a:ext uri="{FF2B5EF4-FFF2-40B4-BE49-F238E27FC236}">
                <a16:creationId xmlns:a16="http://schemas.microsoft.com/office/drawing/2014/main" id="{5984BE41-DE6C-3253-5924-0516DF38660D}"/>
              </a:ext>
            </a:extLst>
          </p:cNvPr>
          <p:cNvPicPr>
            <a:picLocks noChangeAspect="1"/>
          </p:cNvPicPr>
          <p:nvPr/>
        </p:nvPicPr>
        <p:blipFill>
          <a:blip r:embed="rId2"/>
          <a:srcRect l="25804" r="25804"/>
          <a:stretch/>
        </p:blipFill>
        <p:spPr>
          <a:xfrm rot="27000000">
            <a:off x="3817107" y="-3817107"/>
            <a:ext cx="4557786" cy="12192000"/>
          </a:xfrm>
          <a:prstGeom prst="rect">
            <a:avLst/>
          </a:prstGeom>
        </p:spPr>
      </p:pic>
      <p:sp>
        <p:nvSpPr>
          <p:cNvPr id="2" name="Title 1">
            <a:extLst>
              <a:ext uri="{FF2B5EF4-FFF2-40B4-BE49-F238E27FC236}">
                <a16:creationId xmlns:a16="http://schemas.microsoft.com/office/drawing/2014/main" id="{18C0FD50-5DC4-E91D-7E31-D93CCD4F277D}"/>
              </a:ext>
            </a:extLst>
          </p:cNvPr>
          <p:cNvSpPr>
            <a:spLocks noGrp="1"/>
          </p:cNvSpPr>
          <p:nvPr>
            <p:ph type="ctrTitle"/>
          </p:nvPr>
        </p:nvSpPr>
        <p:spPr>
          <a:xfrm>
            <a:off x="321734" y="4837319"/>
            <a:ext cx="4705097" cy="1601582"/>
          </a:xfrm>
        </p:spPr>
        <p:txBody>
          <a:bodyPr vert="horz" lIns="91440" tIns="45720" rIns="91440" bIns="45720" rtlCol="0" anchor="t">
            <a:normAutofit/>
          </a:bodyPr>
          <a:lstStyle/>
          <a:p>
            <a:pPr algn="l"/>
            <a:r>
              <a:rPr lang="en-US" sz="3600" b="1" kern="1200" spc="700" dirty="0">
                <a:solidFill>
                  <a:schemeClr val="tx1"/>
                </a:solidFill>
                <a:latin typeface="+mj-lt"/>
                <a:ea typeface="+mj-ea"/>
                <a:cs typeface="+mj-cs"/>
              </a:rPr>
              <a:t>Learning Journey portfolio </a:t>
            </a:r>
          </a:p>
        </p:txBody>
      </p:sp>
      <p:sp>
        <p:nvSpPr>
          <p:cNvPr id="3" name="Subtitle 2">
            <a:extLst>
              <a:ext uri="{FF2B5EF4-FFF2-40B4-BE49-F238E27FC236}">
                <a16:creationId xmlns:a16="http://schemas.microsoft.com/office/drawing/2014/main" id="{4C6A0A85-D3BD-C754-7034-893703B2D356}"/>
              </a:ext>
            </a:extLst>
          </p:cNvPr>
          <p:cNvSpPr>
            <a:spLocks noGrp="1"/>
          </p:cNvSpPr>
          <p:nvPr>
            <p:ph type="subTitle" idx="1"/>
          </p:nvPr>
        </p:nvSpPr>
        <p:spPr>
          <a:xfrm>
            <a:off x="6019333" y="4837318"/>
            <a:ext cx="5753567" cy="1601582"/>
          </a:xfrm>
        </p:spPr>
        <p:txBody>
          <a:bodyPr vert="horz" lIns="91440" tIns="45720" rIns="91440" bIns="45720" rtlCol="0">
            <a:normAutofit/>
          </a:bodyPr>
          <a:lstStyle/>
          <a:p>
            <a:pPr indent="-228600" algn="l">
              <a:lnSpc>
                <a:spcPct val="110000"/>
              </a:lnSpc>
              <a:buFont typeface="Arial" panose="020B0604020202020204" pitchFamily="34" charset="0"/>
              <a:buChar char="•"/>
            </a:pPr>
            <a:r>
              <a:rPr lang="en-US" sz="1300" dirty="0"/>
              <a:t>Lionel Silva</a:t>
            </a:r>
          </a:p>
          <a:p>
            <a:pPr indent="-228600" algn="l">
              <a:lnSpc>
                <a:spcPct val="110000"/>
              </a:lnSpc>
              <a:buFont typeface="Arial" panose="020B0604020202020204" pitchFamily="34" charset="0"/>
              <a:buChar char="•"/>
            </a:pPr>
            <a:r>
              <a:rPr lang="en-US" sz="1300" dirty="0"/>
              <a:t>08/04/2024</a:t>
            </a:r>
          </a:p>
          <a:p>
            <a:pPr indent="-228600" algn="l">
              <a:lnSpc>
                <a:spcPct val="110000"/>
              </a:lnSpc>
              <a:buFont typeface="Arial" panose="020B0604020202020204" pitchFamily="34" charset="0"/>
              <a:buChar char="•"/>
            </a:pPr>
            <a:r>
              <a:rPr lang="en-US" sz="1300" i="0" dirty="0">
                <a:effectLst/>
                <a:highlight>
                  <a:srgbClr val="FFFFFF"/>
                </a:highlight>
              </a:rPr>
              <a:t> ITAI 1378 Computer Vision</a:t>
            </a:r>
          </a:p>
          <a:p>
            <a:pPr indent="-228600" algn="l">
              <a:lnSpc>
                <a:spcPct val="110000"/>
              </a:lnSpc>
              <a:buFont typeface="Arial" panose="020B0604020202020204" pitchFamily="34" charset="0"/>
              <a:buChar char="•"/>
            </a:pPr>
            <a:r>
              <a:rPr lang="en-US" sz="1300" i="0" dirty="0">
                <a:effectLst/>
                <a:highlight>
                  <a:srgbClr val="FFFFFF"/>
                </a:highlight>
              </a:rPr>
              <a:t>Summer 2024</a:t>
            </a:r>
            <a:br>
              <a:rPr lang="en-US" sz="1300" i="0" dirty="0">
                <a:effectLst/>
                <a:highlight>
                  <a:srgbClr val="FFFFFF"/>
                </a:highlight>
              </a:rPr>
            </a:br>
            <a:r>
              <a:rPr lang="en-US" sz="1300" i="0" dirty="0">
                <a:effectLst/>
                <a:highlight>
                  <a:srgbClr val="FFFFFF"/>
                </a:highlight>
              </a:rPr>
              <a:t>Professor: Patricia McManus | CRN:12461</a:t>
            </a:r>
          </a:p>
          <a:p>
            <a:pPr indent="-228600" algn="l">
              <a:lnSpc>
                <a:spcPct val="110000"/>
              </a:lnSpc>
              <a:buFont typeface="Arial" panose="020B0604020202020204" pitchFamily="34" charset="0"/>
              <a:buChar char="•"/>
            </a:pPr>
            <a:endParaRPr lang="en-US" sz="1300" dirty="0"/>
          </a:p>
        </p:txBody>
      </p:sp>
    </p:spTree>
    <p:extLst>
      <p:ext uri="{BB962C8B-B14F-4D97-AF65-F5344CB8AC3E}">
        <p14:creationId xmlns:p14="http://schemas.microsoft.com/office/powerpoint/2010/main" val="4003525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31FCB-C4E8-A027-53AA-1AEE4B4DFCE1}"/>
              </a:ext>
            </a:extLst>
          </p:cNvPr>
          <p:cNvSpPr>
            <a:spLocks noGrp="1"/>
          </p:cNvSpPr>
          <p:nvPr>
            <p:ph type="title"/>
          </p:nvPr>
        </p:nvSpPr>
        <p:spPr/>
        <p:txBody>
          <a:bodyPr/>
          <a:lstStyle/>
          <a:p>
            <a:r>
              <a:rPr lang="en-US" dirty="0">
                <a:solidFill>
                  <a:srgbClr val="0070C0"/>
                </a:solidFill>
              </a:rPr>
              <a:t>Module : 7 Convolutional Neural Networks</a:t>
            </a:r>
          </a:p>
        </p:txBody>
      </p:sp>
      <p:sp>
        <p:nvSpPr>
          <p:cNvPr id="4" name="Content Placeholder 3">
            <a:extLst>
              <a:ext uri="{FF2B5EF4-FFF2-40B4-BE49-F238E27FC236}">
                <a16:creationId xmlns:a16="http://schemas.microsoft.com/office/drawing/2014/main" id="{5544D728-8E50-0538-3F8E-5292568BB136}"/>
              </a:ext>
            </a:extLst>
          </p:cNvPr>
          <p:cNvSpPr>
            <a:spLocks noGrp="1"/>
          </p:cNvSpPr>
          <p:nvPr>
            <p:ph sz="half" idx="2"/>
          </p:nvPr>
        </p:nvSpPr>
        <p:spPr>
          <a:xfrm>
            <a:off x="6172200" y="1825624"/>
            <a:ext cx="5181600" cy="4803775"/>
          </a:xfrm>
        </p:spPr>
        <p:txBody>
          <a:bodyPr>
            <a:normAutofit fontScale="92500" lnSpcReduction="20000"/>
          </a:bodyPr>
          <a:lstStyle/>
          <a:p>
            <a:pPr marL="0" indent="0">
              <a:buNone/>
            </a:pPr>
            <a:endParaRPr lang="en-US" dirty="0">
              <a:solidFill>
                <a:srgbClr val="0070C0"/>
              </a:solidFill>
            </a:endParaRPr>
          </a:p>
          <a:p>
            <a:pPr marL="0" indent="0">
              <a:buNone/>
            </a:pPr>
            <a:r>
              <a:rPr lang="en-US" dirty="0">
                <a:solidFill>
                  <a:srgbClr val="0070C0"/>
                </a:solidFill>
              </a:rPr>
              <a:t>•A convolutional neural network (CNN) is a deep learning algorithm that extracts features and identifies patterns. CNNs outperform traditional methods at comprehending spatial structure in images.</a:t>
            </a:r>
          </a:p>
          <a:p>
            <a:pPr marL="0" indent="0">
              <a:buNone/>
            </a:pPr>
            <a:r>
              <a:rPr lang="en-US" dirty="0">
                <a:solidFill>
                  <a:srgbClr val="0070C0"/>
                </a:solidFill>
              </a:rPr>
              <a:t>I learned about the training CNNs, libraries, applications, challenges, future research, core components and cv datasets. The core concepts included:</a:t>
            </a:r>
          </a:p>
          <a:p>
            <a:pPr marL="0" indent="0">
              <a:buNone/>
            </a:pPr>
            <a:r>
              <a:rPr lang="en-US" dirty="0">
                <a:solidFill>
                  <a:srgbClr val="0070C0"/>
                </a:solidFill>
              </a:rPr>
              <a:t>•Convolutional layers feature extraction.</a:t>
            </a:r>
          </a:p>
          <a:p>
            <a:pPr marL="0" indent="0">
              <a:buNone/>
            </a:pPr>
            <a:r>
              <a:rPr lang="en-US" dirty="0">
                <a:solidFill>
                  <a:srgbClr val="0070C0"/>
                </a:solidFill>
              </a:rPr>
              <a:t>•Pooling layers minimize dimensionality.</a:t>
            </a:r>
          </a:p>
          <a:p>
            <a:pPr marL="0" indent="0">
              <a:buNone/>
            </a:pPr>
            <a:r>
              <a:rPr lang="en-US" dirty="0">
                <a:solidFill>
                  <a:srgbClr val="0070C0"/>
                </a:solidFill>
              </a:rPr>
              <a:t>•Fully connected layers classification.</a:t>
            </a:r>
          </a:p>
          <a:p>
            <a:pPr marL="0" indent="0">
              <a:buNone/>
            </a:pPr>
            <a:endParaRPr lang="en-US" dirty="0">
              <a:solidFill>
                <a:srgbClr val="0070C0"/>
              </a:solidFill>
            </a:endParaRPr>
          </a:p>
        </p:txBody>
      </p:sp>
      <p:sp>
        <p:nvSpPr>
          <p:cNvPr id="14" name="Content Placeholder 13">
            <a:extLst>
              <a:ext uri="{FF2B5EF4-FFF2-40B4-BE49-F238E27FC236}">
                <a16:creationId xmlns:a16="http://schemas.microsoft.com/office/drawing/2014/main" id="{0F3A154C-63D6-E118-C424-01F1D7D17AFF}"/>
              </a:ext>
            </a:extLst>
          </p:cNvPr>
          <p:cNvSpPr>
            <a:spLocks noGrp="1"/>
          </p:cNvSpPr>
          <p:nvPr>
            <p:ph sz="half" idx="1"/>
          </p:nvPr>
        </p:nvSpPr>
        <p:spPr/>
        <p:txBody>
          <a:bodyPr>
            <a:normAutofit fontScale="92500" lnSpcReduction="20000"/>
          </a:bodyPr>
          <a:lstStyle/>
          <a:p>
            <a:r>
              <a:rPr lang="en-US" dirty="0">
                <a:solidFill>
                  <a:srgbClr val="0070C0"/>
                </a:solidFill>
              </a:rPr>
              <a:t>This module covered the following:</a:t>
            </a:r>
          </a:p>
          <a:p>
            <a:r>
              <a:rPr lang="en-US" dirty="0">
                <a:solidFill>
                  <a:srgbClr val="0070C0"/>
                </a:solidFill>
                <a:effectLst/>
                <a:latin typeface="Arial" panose="020B0604020202020204" pitchFamily="34" charset="0"/>
              </a:rPr>
              <a:t>Introduction to Convolutional Neural Networks.</a:t>
            </a:r>
            <a:endParaRPr lang="en-US" dirty="0">
              <a:solidFill>
                <a:srgbClr val="0070C0"/>
              </a:solidFill>
            </a:endParaRPr>
          </a:p>
          <a:p>
            <a:r>
              <a:rPr lang="en-US" dirty="0">
                <a:solidFill>
                  <a:srgbClr val="0070C0"/>
                </a:solidFill>
                <a:effectLst/>
                <a:latin typeface="Arial" panose="020B0604020202020204" pitchFamily="34" charset="0"/>
              </a:rPr>
              <a:t>Core components of CNNs and how they process</a:t>
            </a:r>
            <a:br>
              <a:rPr lang="en-US" dirty="0">
                <a:solidFill>
                  <a:srgbClr val="0070C0"/>
                </a:solidFill>
              </a:rPr>
            </a:br>
            <a:r>
              <a:rPr lang="en-US" dirty="0">
                <a:solidFill>
                  <a:srgbClr val="0070C0"/>
                </a:solidFill>
                <a:effectLst/>
                <a:latin typeface="Arial" panose="020B0604020202020204" pitchFamily="34" charset="0"/>
              </a:rPr>
              <a:t>images.</a:t>
            </a:r>
            <a:br>
              <a:rPr lang="en-US" dirty="0">
                <a:solidFill>
                  <a:srgbClr val="0070C0"/>
                </a:solidFill>
              </a:rPr>
            </a:br>
            <a:endParaRPr lang="en-US" dirty="0">
              <a:solidFill>
                <a:srgbClr val="0070C0"/>
              </a:solidFill>
            </a:endParaRPr>
          </a:p>
          <a:p>
            <a:r>
              <a:rPr lang="en-US" dirty="0">
                <a:solidFill>
                  <a:srgbClr val="0070C0"/>
                </a:solidFill>
                <a:effectLst/>
                <a:latin typeface="Arial" panose="020B0604020202020204" pitchFamily="34" charset="0"/>
              </a:rPr>
              <a:t>CNN training and leveraging libraries</a:t>
            </a:r>
          </a:p>
          <a:p>
            <a:r>
              <a:rPr lang="en-US" dirty="0">
                <a:solidFill>
                  <a:srgbClr val="0070C0"/>
                </a:solidFill>
                <a:effectLst/>
                <a:latin typeface="Arial" panose="020B0604020202020204" pitchFamily="34" charset="0"/>
              </a:rPr>
              <a:t>Applications, challenges, and future research.</a:t>
            </a:r>
          </a:p>
          <a:p>
            <a:r>
              <a:rPr lang="en-US" dirty="0">
                <a:solidFill>
                  <a:srgbClr val="0070C0"/>
                </a:solidFill>
                <a:effectLst/>
                <a:latin typeface="Arial" panose="020B0604020202020204" pitchFamily="34" charset="0"/>
              </a:rPr>
              <a:t>Computer Vision datasets.</a:t>
            </a:r>
            <a:endParaRPr lang="en-US" dirty="0">
              <a:solidFill>
                <a:srgbClr val="0070C0"/>
              </a:solidFill>
            </a:endParaRPr>
          </a:p>
        </p:txBody>
      </p:sp>
    </p:spTree>
    <p:extLst>
      <p:ext uri="{BB962C8B-B14F-4D97-AF65-F5344CB8AC3E}">
        <p14:creationId xmlns:p14="http://schemas.microsoft.com/office/powerpoint/2010/main" val="18392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4A254-498A-D42D-7531-5AA4E776FC24}"/>
              </a:ext>
            </a:extLst>
          </p:cNvPr>
          <p:cNvSpPr>
            <a:spLocks noGrp="1"/>
          </p:cNvSpPr>
          <p:nvPr>
            <p:ph type="title"/>
          </p:nvPr>
        </p:nvSpPr>
        <p:spPr/>
        <p:txBody>
          <a:bodyPr/>
          <a:lstStyle/>
          <a:p>
            <a:r>
              <a:rPr lang="en-US" dirty="0">
                <a:solidFill>
                  <a:srgbClr val="0070C0"/>
                </a:solidFill>
              </a:rPr>
              <a:t>Module 7: Convolutional Neural Networks</a:t>
            </a:r>
            <a:endParaRPr lang="en-US" dirty="0"/>
          </a:p>
        </p:txBody>
      </p:sp>
      <p:sp>
        <p:nvSpPr>
          <p:cNvPr id="3" name="Content Placeholder 2">
            <a:extLst>
              <a:ext uri="{FF2B5EF4-FFF2-40B4-BE49-F238E27FC236}">
                <a16:creationId xmlns:a16="http://schemas.microsoft.com/office/drawing/2014/main" id="{4961BE62-2C09-BB01-F851-A8693BAB1A7F}"/>
              </a:ext>
            </a:extLst>
          </p:cNvPr>
          <p:cNvSpPr>
            <a:spLocks noGrp="1"/>
          </p:cNvSpPr>
          <p:nvPr>
            <p:ph sz="half" idx="1"/>
          </p:nvPr>
        </p:nvSpPr>
        <p:spPr/>
        <p:txBody>
          <a:bodyPr>
            <a:normAutofit fontScale="85000" lnSpcReduction="10000"/>
          </a:bodyPr>
          <a:lstStyle/>
          <a:p>
            <a:r>
              <a:rPr lang="en-US" dirty="0">
                <a:solidFill>
                  <a:srgbClr val="0070C0"/>
                </a:solidFill>
              </a:rPr>
              <a:t>•Assignments:</a:t>
            </a:r>
          </a:p>
          <a:p>
            <a:r>
              <a:rPr lang="en-US" dirty="0">
                <a:solidFill>
                  <a:srgbClr val="0070C0"/>
                </a:solidFill>
              </a:rPr>
              <a:t>•A07 –ITAI 1378 Manual CNN</a:t>
            </a:r>
          </a:p>
          <a:p>
            <a:r>
              <a:rPr lang="en-US" dirty="0">
                <a:solidFill>
                  <a:srgbClr val="0070C0"/>
                </a:solidFill>
              </a:rPr>
              <a:t>•L07 Chihuahua or Muffin with CNN </a:t>
            </a:r>
          </a:p>
          <a:p>
            <a:r>
              <a:rPr lang="en-US" dirty="0">
                <a:solidFill>
                  <a:srgbClr val="0070C0"/>
                </a:solidFill>
              </a:rPr>
              <a:t>•In A07, I gained an understanding of the task of Convolutional layers and filters in image processing. In the L07, I learned that CNN, when it extracts significant features from images, does it with enhanced precision.</a:t>
            </a:r>
          </a:p>
        </p:txBody>
      </p:sp>
      <p:sp>
        <p:nvSpPr>
          <p:cNvPr id="4" name="Content Placeholder 3">
            <a:extLst>
              <a:ext uri="{FF2B5EF4-FFF2-40B4-BE49-F238E27FC236}">
                <a16:creationId xmlns:a16="http://schemas.microsoft.com/office/drawing/2014/main" id="{73639C1B-CDC8-255A-898E-0E0C9DC41F74}"/>
              </a:ext>
            </a:extLst>
          </p:cNvPr>
          <p:cNvSpPr>
            <a:spLocks noGrp="1"/>
          </p:cNvSpPr>
          <p:nvPr>
            <p:ph sz="half" idx="2"/>
          </p:nvPr>
        </p:nvSpPr>
        <p:spPr/>
        <p:txBody>
          <a:bodyPr>
            <a:normAutofit fontScale="85000" lnSpcReduction="10000"/>
          </a:bodyPr>
          <a:lstStyle/>
          <a:p>
            <a:r>
              <a:rPr lang="en-US" dirty="0">
                <a:solidFill>
                  <a:srgbClr val="0070C0"/>
                </a:solidFill>
              </a:rPr>
              <a:t>Challenges encountered:</a:t>
            </a:r>
          </a:p>
          <a:p>
            <a:r>
              <a:rPr lang="en-US" dirty="0">
                <a:solidFill>
                  <a:srgbClr val="0070C0"/>
                </a:solidFill>
              </a:rPr>
              <a:t>The challenges I faced were when I had to fix the errors in the program's cells. I encountered errors in the program that I could not solve, but going through the program was still a rewarding experience. I gained a solid understanding of the code in the program, and I am confident in my ability to become an expert programmer.</a:t>
            </a:r>
          </a:p>
          <a:p>
            <a:r>
              <a:rPr lang="en-US" dirty="0">
                <a:solidFill>
                  <a:srgbClr val="0070C0"/>
                </a:solidFill>
              </a:rPr>
              <a:t>My reflection on this lab is it </a:t>
            </a:r>
            <a:r>
              <a:rPr lang="en-US" dirty="0">
                <a:solidFill>
                  <a:srgbClr val="0070C0"/>
                </a:solidFill>
                <a:effectLst/>
              </a:rPr>
              <a:t>provides a solid understanding of why CNN outperforms traditional neural networks. Additionally, it explored ethical concerns in areas like deep fake creation, invasion of privacy, and image manipulation</a:t>
            </a:r>
            <a:r>
              <a:rPr lang="en-US" dirty="0">
                <a:solidFill>
                  <a:srgbClr val="0070C0"/>
                </a:solidFill>
              </a:rPr>
              <a:t>.</a:t>
            </a:r>
          </a:p>
        </p:txBody>
      </p:sp>
    </p:spTree>
    <p:extLst>
      <p:ext uri="{BB962C8B-B14F-4D97-AF65-F5344CB8AC3E}">
        <p14:creationId xmlns:p14="http://schemas.microsoft.com/office/powerpoint/2010/main" val="2707211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6041268-4F9B-38D4-7B3A-93B99F1F0CAC}"/>
              </a:ext>
            </a:extLst>
          </p:cNvPr>
          <p:cNvGraphicFramePr/>
          <p:nvPr>
            <p:extLst>
              <p:ext uri="{D42A27DB-BD31-4B8C-83A1-F6EECF244321}">
                <p14:modId xmlns:p14="http://schemas.microsoft.com/office/powerpoint/2010/main" val="3934911216"/>
              </p:ext>
            </p:extLst>
          </p:nvPr>
        </p:nvGraphicFramePr>
        <p:xfrm>
          <a:off x="0" y="0"/>
          <a:ext cx="1207008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39682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31FCB-C4E8-A027-53AA-1AEE4B4DFCE1}"/>
              </a:ext>
            </a:extLst>
          </p:cNvPr>
          <p:cNvSpPr>
            <a:spLocks noGrp="1"/>
          </p:cNvSpPr>
          <p:nvPr>
            <p:ph type="title"/>
          </p:nvPr>
        </p:nvSpPr>
        <p:spPr/>
        <p:txBody>
          <a:bodyPr/>
          <a:lstStyle/>
          <a:p>
            <a:r>
              <a:rPr lang="en-US" dirty="0">
                <a:solidFill>
                  <a:srgbClr val="0070C0"/>
                </a:solidFill>
              </a:rPr>
              <a:t>Module : 8 CNN Basic Architecture And Transfer Learning</a:t>
            </a:r>
          </a:p>
        </p:txBody>
      </p:sp>
      <p:sp>
        <p:nvSpPr>
          <p:cNvPr id="4" name="Content Placeholder 3">
            <a:extLst>
              <a:ext uri="{FF2B5EF4-FFF2-40B4-BE49-F238E27FC236}">
                <a16:creationId xmlns:a16="http://schemas.microsoft.com/office/drawing/2014/main" id="{5544D728-8E50-0538-3F8E-5292568BB136}"/>
              </a:ext>
            </a:extLst>
          </p:cNvPr>
          <p:cNvSpPr>
            <a:spLocks noGrp="1"/>
          </p:cNvSpPr>
          <p:nvPr>
            <p:ph sz="half" idx="2"/>
          </p:nvPr>
        </p:nvSpPr>
        <p:spPr>
          <a:xfrm>
            <a:off x="6172200" y="1825624"/>
            <a:ext cx="5181600" cy="4803775"/>
          </a:xfrm>
        </p:spPr>
        <p:txBody>
          <a:bodyPr>
            <a:normAutofit/>
          </a:bodyPr>
          <a:lstStyle/>
          <a:p>
            <a:pPr marL="0" indent="0">
              <a:buNone/>
            </a:pPr>
            <a:endParaRPr lang="en-US" dirty="0">
              <a:solidFill>
                <a:srgbClr val="0070C0"/>
              </a:solidFill>
            </a:endParaRPr>
          </a:p>
          <a:p>
            <a:pPr marL="0" indent="0">
              <a:buNone/>
            </a:pPr>
            <a:r>
              <a:rPr lang="en-US" sz="1600" dirty="0">
                <a:solidFill>
                  <a:srgbClr val="0070C0"/>
                </a:solidFill>
              </a:rPr>
              <a:t>I learned about the importance of transfer learning, which includes time/resource efficiency and performance. I also learned how CNN architecture has evolved over time. Lastly, I gained knowledge on AlexNet, which is used to artificially enlarge training datasets.</a:t>
            </a:r>
          </a:p>
        </p:txBody>
      </p:sp>
      <p:sp>
        <p:nvSpPr>
          <p:cNvPr id="14" name="Content Placeholder 13">
            <a:extLst>
              <a:ext uri="{FF2B5EF4-FFF2-40B4-BE49-F238E27FC236}">
                <a16:creationId xmlns:a16="http://schemas.microsoft.com/office/drawing/2014/main" id="{0F3A154C-63D6-E118-C424-01F1D7D17AFF}"/>
              </a:ext>
            </a:extLst>
          </p:cNvPr>
          <p:cNvSpPr>
            <a:spLocks noGrp="1"/>
          </p:cNvSpPr>
          <p:nvPr>
            <p:ph sz="half" idx="1"/>
          </p:nvPr>
        </p:nvSpPr>
        <p:spPr>
          <a:xfrm>
            <a:off x="612648" y="1825625"/>
            <a:ext cx="5181600" cy="4803774"/>
          </a:xfrm>
        </p:spPr>
        <p:txBody>
          <a:bodyPr>
            <a:normAutofit/>
          </a:bodyPr>
          <a:lstStyle/>
          <a:p>
            <a:pPr marL="0" indent="0">
              <a:buNone/>
            </a:pPr>
            <a:r>
              <a:rPr lang="en-US" sz="1600" dirty="0">
                <a:solidFill>
                  <a:srgbClr val="0070C0"/>
                </a:solidFill>
              </a:rPr>
              <a:t>This module covered the following:</a:t>
            </a:r>
          </a:p>
          <a:p>
            <a:pPr marL="0" indent="0">
              <a:buNone/>
            </a:pPr>
            <a:r>
              <a:rPr lang="en-US" sz="1600" dirty="0">
                <a:solidFill>
                  <a:srgbClr val="0070C0"/>
                </a:solidFill>
                <a:effectLst/>
              </a:rPr>
              <a:t>•Convolutional Neural Networks</a:t>
            </a:r>
            <a:br>
              <a:rPr lang="en-US" sz="1600" dirty="0">
                <a:solidFill>
                  <a:srgbClr val="0070C0"/>
                </a:solidFill>
              </a:rPr>
            </a:br>
            <a:r>
              <a:rPr lang="en-US" sz="1600" dirty="0">
                <a:solidFill>
                  <a:srgbClr val="0070C0"/>
                </a:solidFill>
                <a:effectLst/>
              </a:rPr>
              <a:t>(CNNs) Recap</a:t>
            </a:r>
            <a:br>
              <a:rPr lang="en-US" sz="1600" dirty="0">
                <a:solidFill>
                  <a:srgbClr val="0070C0"/>
                </a:solidFill>
              </a:rPr>
            </a:br>
            <a:r>
              <a:rPr lang="en-US" sz="1600" dirty="0">
                <a:solidFill>
                  <a:srgbClr val="0070C0"/>
                </a:solidFill>
                <a:effectLst/>
              </a:rPr>
              <a:t>•Basic concepts and applications</a:t>
            </a:r>
            <a:br>
              <a:rPr lang="en-US" sz="1600" dirty="0">
                <a:solidFill>
                  <a:srgbClr val="0070C0"/>
                </a:solidFill>
              </a:rPr>
            </a:br>
            <a:r>
              <a:rPr lang="en-US" sz="1600" dirty="0">
                <a:solidFill>
                  <a:srgbClr val="0070C0"/>
                </a:solidFill>
                <a:effectLst/>
              </a:rPr>
              <a:t>•Image datasets</a:t>
            </a:r>
            <a:br>
              <a:rPr lang="en-US" sz="1600" dirty="0">
                <a:solidFill>
                  <a:srgbClr val="0070C0"/>
                </a:solidFill>
              </a:rPr>
            </a:br>
            <a:r>
              <a:rPr lang="en-US" sz="1600" dirty="0">
                <a:solidFill>
                  <a:srgbClr val="0070C0"/>
                </a:solidFill>
                <a:effectLst/>
              </a:rPr>
              <a:t>•Transfer Learning</a:t>
            </a:r>
            <a:br>
              <a:rPr lang="en-US" sz="1600" dirty="0">
                <a:solidFill>
                  <a:srgbClr val="0070C0"/>
                </a:solidFill>
              </a:rPr>
            </a:br>
            <a:r>
              <a:rPr lang="en-US" sz="1600" dirty="0">
                <a:solidFill>
                  <a:srgbClr val="0070C0"/>
                </a:solidFill>
                <a:effectLst/>
              </a:rPr>
              <a:t>•Concept and motivation</a:t>
            </a:r>
            <a:br>
              <a:rPr lang="en-US" sz="1600" dirty="0">
                <a:solidFill>
                  <a:srgbClr val="0070C0"/>
                </a:solidFill>
              </a:rPr>
            </a:br>
            <a:r>
              <a:rPr lang="en-US" sz="1600" dirty="0">
                <a:solidFill>
                  <a:srgbClr val="0070C0"/>
                </a:solidFill>
                <a:effectLst/>
              </a:rPr>
              <a:t>•Approaches and techniques</a:t>
            </a:r>
            <a:br>
              <a:rPr lang="en-US" sz="1600" dirty="0">
                <a:solidFill>
                  <a:srgbClr val="0070C0"/>
                </a:solidFill>
              </a:rPr>
            </a:br>
            <a:r>
              <a:rPr lang="en-US" sz="1600" dirty="0">
                <a:solidFill>
                  <a:srgbClr val="0070C0"/>
                </a:solidFill>
                <a:effectLst/>
              </a:rPr>
              <a:t>•Pre-trained models and toolkits</a:t>
            </a:r>
            <a:br>
              <a:rPr lang="en-US" sz="1600" dirty="0">
                <a:solidFill>
                  <a:srgbClr val="0070C0"/>
                </a:solidFill>
              </a:rPr>
            </a:br>
            <a:r>
              <a:rPr lang="en-US" sz="1600" dirty="0">
                <a:solidFill>
                  <a:srgbClr val="0070C0"/>
                </a:solidFill>
                <a:effectLst/>
              </a:rPr>
              <a:t>•Basic CNN Architectures</a:t>
            </a:r>
            <a:br>
              <a:rPr lang="en-US" sz="1600" dirty="0">
                <a:solidFill>
                  <a:srgbClr val="0070C0"/>
                </a:solidFill>
              </a:rPr>
            </a:br>
            <a:r>
              <a:rPr lang="en-US" sz="1600" dirty="0">
                <a:solidFill>
                  <a:srgbClr val="0070C0"/>
                </a:solidFill>
                <a:effectLst/>
              </a:rPr>
              <a:t>•Historical perspective</a:t>
            </a:r>
            <a:br>
              <a:rPr lang="en-US" sz="1600" dirty="0">
                <a:solidFill>
                  <a:srgbClr val="0070C0"/>
                </a:solidFill>
              </a:rPr>
            </a:br>
            <a:r>
              <a:rPr lang="en-US" sz="1600" dirty="0">
                <a:solidFill>
                  <a:srgbClr val="0070C0"/>
                </a:solidFill>
                <a:effectLst/>
              </a:rPr>
              <a:t>•Key innovations</a:t>
            </a:r>
            <a:br>
              <a:rPr lang="en-US" sz="1600" dirty="0">
                <a:solidFill>
                  <a:srgbClr val="0070C0"/>
                </a:solidFill>
              </a:rPr>
            </a:br>
            <a:r>
              <a:rPr lang="en-US" sz="1600" dirty="0">
                <a:solidFill>
                  <a:srgbClr val="0070C0"/>
                </a:solidFill>
                <a:effectLst/>
              </a:rPr>
              <a:t>•Deep dive into:</a:t>
            </a:r>
            <a:br>
              <a:rPr lang="en-US" sz="1600" dirty="0">
                <a:solidFill>
                  <a:srgbClr val="0070C0"/>
                </a:solidFill>
              </a:rPr>
            </a:br>
            <a:r>
              <a:rPr lang="en-US" sz="1600" dirty="0">
                <a:solidFill>
                  <a:srgbClr val="0070C0"/>
                </a:solidFill>
                <a:effectLst/>
              </a:rPr>
              <a:t>•</a:t>
            </a:r>
            <a:r>
              <a:rPr lang="en-US" sz="1600" dirty="0" err="1">
                <a:solidFill>
                  <a:srgbClr val="0070C0"/>
                </a:solidFill>
                <a:effectLst/>
              </a:rPr>
              <a:t>LeNet</a:t>
            </a:r>
            <a:br>
              <a:rPr lang="en-US" sz="1600" dirty="0">
                <a:solidFill>
                  <a:srgbClr val="0070C0"/>
                </a:solidFill>
              </a:rPr>
            </a:br>
            <a:r>
              <a:rPr lang="en-US" sz="1600" dirty="0">
                <a:solidFill>
                  <a:srgbClr val="0070C0"/>
                </a:solidFill>
                <a:effectLst/>
              </a:rPr>
              <a:t>•</a:t>
            </a:r>
            <a:r>
              <a:rPr lang="en-US" sz="1600" dirty="0" err="1">
                <a:solidFill>
                  <a:srgbClr val="0070C0"/>
                </a:solidFill>
                <a:effectLst/>
              </a:rPr>
              <a:t>AlexNet</a:t>
            </a:r>
            <a:endParaRPr lang="en-US" sz="1600" dirty="0">
              <a:solidFill>
                <a:srgbClr val="0070C0"/>
              </a:solidFill>
            </a:endParaRPr>
          </a:p>
        </p:txBody>
      </p:sp>
    </p:spTree>
    <p:extLst>
      <p:ext uri="{BB962C8B-B14F-4D97-AF65-F5344CB8AC3E}">
        <p14:creationId xmlns:p14="http://schemas.microsoft.com/office/powerpoint/2010/main" val="1414893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4A254-498A-D42D-7531-5AA4E776FC24}"/>
              </a:ext>
            </a:extLst>
          </p:cNvPr>
          <p:cNvSpPr>
            <a:spLocks noGrp="1"/>
          </p:cNvSpPr>
          <p:nvPr>
            <p:ph type="title"/>
          </p:nvPr>
        </p:nvSpPr>
        <p:spPr/>
        <p:txBody>
          <a:bodyPr/>
          <a:lstStyle/>
          <a:p>
            <a:r>
              <a:rPr lang="en-US" dirty="0">
                <a:solidFill>
                  <a:srgbClr val="0070C0"/>
                </a:solidFill>
              </a:rPr>
              <a:t>Module : 8 CNN Basic Architecture And Transfer Learning</a:t>
            </a:r>
            <a:endParaRPr lang="en-US" dirty="0"/>
          </a:p>
        </p:txBody>
      </p:sp>
      <p:sp>
        <p:nvSpPr>
          <p:cNvPr id="3" name="Content Placeholder 2">
            <a:extLst>
              <a:ext uri="{FF2B5EF4-FFF2-40B4-BE49-F238E27FC236}">
                <a16:creationId xmlns:a16="http://schemas.microsoft.com/office/drawing/2014/main" id="{4961BE62-2C09-BB01-F851-A8693BAB1A7F}"/>
              </a:ext>
            </a:extLst>
          </p:cNvPr>
          <p:cNvSpPr>
            <a:spLocks noGrp="1"/>
          </p:cNvSpPr>
          <p:nvPr>
            <p:ph sz="half" idx="1"/>
          </p:nvPr>
        </p:nvSpPr>
        <p:spPr/>
        <p:txBody>
          <a:bodyPr>
            <a:normAutofit fontScale="70000" lnSpcReduction="20000"/>
          </a:bodyPr>
          <a:lstStyle/>
          <a:p>
            <a:r>
              <a:rPr lang="en-US" dirty="0">
                <a:solidFill>
                  <a:srgbClr val="0070C0"/>
                </a:solidFill>
              </a:rPr>
              <a:t>Assignments:</a:t>
            </a:r>
          </a:p>
          <a:p>
            <a:r>
              <a:rPr lang="en-US" dirty="0">
                <a:solidFill>
                  <a:srgbClr val="0070C0"/>
                </a:solidFill>
              </a:rPr>
              <a:t>A08 –ITAI 1378 Manual cv</a:t>
            </a:r>
          </a:p>
          <a:p>
            <a:r>
              <a:rPr lang="en-US" dirty="0">
                <a:solidFill>
                  <a:srgbClr val="0070C0"/>
                </a:solidFill>
              </a:rPr>
              <a:t>In A08 we learned about the key concepts, which include bounding boxes, annotations, </a:t>
            </a:r>
            <a:r>
              <a:rPr lang="en-US" dirty="0" err="1">
                <a:solidFill>
                  <a:srgbClr val="0070C0"/>
                </a:solidFill>
              </a:rPr>
              <a:t>IoU</a:t>
            </a:r>
            <a:r>
              <a:rPr lang="en-US" dirty="0">
                <a:solidFill>
                  <a:srgbClr val="0070C0"/>
                </a:solidFill>
              </a:rPr>
              <a:t>, and confidence score. A </a:t>
            </a:r>
            <a:r>
              <a:rPr lang="en-US" i="1" dirty="0">
                <a:solidFill>
                  <a:srgbClr val="0070C0"/>
                </a:solidFill>
                <a:effectLst/>
              </a:rPr>
              <a:t>Bounding box</a:t>
            </a:r>
            <a:r>
              <a:rPr lang="en-US" dirty="0">
                <a:solidFill>
                  <a:srgbClr val="0070C0"/>
                </a:solidFill>
              </a:rPr>
              <a:t> is a virtual box encompassing an object in an image. </a:t>
            </a:r>
            <a:r>
              <a:rPr lang="en-US" i="1" dirty="0">
                <a:solidFill>
                  <a:srgbClr val="0070C0"/>
                </a:solidFill>
                <a:effectLst/>
              </a:rPr>
              <a:t>Annotations</a:t>
            </a:r>
            <a:r>
              <a:rPr lang="en-US" dirty="0">
                <a:solidFill>
                  <a:srgbClr val="0070C0"/>
                </a:solidFill>
              </a:rPr>
              <a:t> are the format used to label images given to a dataset. The confidence score indicates the possibility of an object being present in the bounding box. In addition, we also cover the algorithms like R-CNN, Faster-R-CNN, Fast R-CNN, and SSD. These algorithms play a crucial role in object detection for example Faster-R-CNN evaluates a region-based object classification (ROI) by using the feature maps given through the convolutional layer. In SSD the algorithm executes real-time detection in numerous objects in an image with high precision. R-CNN uses a discriminating search technique to identify Rols in the input images.</a:t>
            </a:r>
          </a:p>
        </p:txBody>
      </p:sp>
      <p:sp>
        <p:nvSpPr>
          <p:cNvPr id="4" name="Content Placeholder 3">
            <a:extLst>
              <a:ext uri="{FF2B5EF4-FFF2-40B4-BE49-F238E27FC236}">
                <a16:creationId xmlns:a16="http://schemas.microsoft.com/office/drawing/2014/main" id="{73639C1B-CDC8-255A-898E-0E0C9DC41F74}"/>
              </a:ext>
            </a:extLst>
          </p:cNvPr>
          <p:cNvSpPr>
            <a:spLocks noGrp="1"/>
          </p:cNvSpPr>
          <p:nvPr>
            <p:ph sz="half" idx="2"/>
          </p:nvPr>
        </p:nvSpPr>
        <p:spPr/>
        <p:txBody>
          <a:bodyPr>
            <a:normAutofit fontScale="70000" lnSpcReduction="20000"/>
          </a:bodyPr>
          <a:lstStyle/>
          <a:p>
            <a:r>
              <a:rPr lang="en-US" dirty="0">
                <a:solidFill>
                  <a:srgbClr val="0070C0"/>
                </a:solidFill>
              </a:rPr>
              <a:t>Challenges encountered:</a:t>
            </a:r>
          </a:p>
          <a:p>
            <a:r>
              <a:rPr lang="en-US" dirty="0">
                <a:solidFill>
                  <a:srgbClr val="0070C0"/>
                </a:solidFill>
              </a:rPr>
              <a:t>No challenges for this assignment.</a:t>
            </a:r>
          </a:p>
          <a:p>
            <a:r>
              <a:rPr lang="en-US" dirty="0">
                <a:solidFill>
                  <a:srgbClr val="0070C0"/>
                </a:solidFill>
              </a:rPr>
              <a:t>My reflection on this assignment:</a:t>
            </a:r>
          </a:p>
          <a:p>
            <a:r>
              <a:rPr lang="en-US" dirty="0">
                <a:solidFill>
                  <a:srgbClr val="0070C0"/>
                </a:solidFill>
              </a:rPr>
              <a:t> This cheat sheet will benefit us in the future when performing object detection tasks because we have gained enough knowledge of the steps to take when starting one. We have also gained knowledge of the fundamentals of key concepts, common challenges and solutions, and the libraries and tools needed for the task.</a:t>
            </a:r>
          </a:p>
        </p:txBody>
      </p:sp>
    </p:spTree>
    <p:extLst>
      <p:ext uri="{BB962C8B-B14F-4D97-AF65-F5344CB8AC3E}">
        <p14:creationId xmlns:p14="http://schemas.microsoft.com/office/powerpoint/2010/main" val="2567812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5D97E704-5C1B-25BC-24ED-2103801F5ED0}"/>
              </a:ext>
            </a:extLst>
          </p:cNvPr>
          <p:cNvGraphicFramePr/>
          <p:nvPr>
            <p:extLst>
              <p:ext uri="{D42A27DB-BD31-4B8C-83A1-F6EECF244321}">
                <p14:modId xmlns:p14="http://schemas.microsoft.com/office/powerpoint/2010/main" val="344600178"/>
              </p:ext>
            </p:extLst>
          </p:nvPr>
        </p:nvGraphicFramePr>
        <p:xfrm>
          <a:off x="121920" y="0"/>
          <a:ext cx="1194816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95450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31FCB-C4E8-A027-53AA-1AEE4B4DFCE1}"/>
              </a:ext>
            </a:extLst>
          </p:cNvPr>
          <p:cNvSpPr>
            <a:spLocks noGrp="1"/>
          </p:cNvSpPr>
          <p:nvPr>
            <p:ph type="title"/>
          </p:nvPr>
        </p:nvSpPr>
        <p:spPr/>
        <p:txBody>
          <a:bodyPr/>
          <a:lstStyle/>
          <a:p>
            <a:r>
              <a:rPr lang="en-US" dirty="0">
                <a:solidFill>
                  <a:srgbClr val="0070C0"/>
                </a:solidFill>
              </a:rPr>
              <a:t>Module : 09 Advanced CNN Architecture And Object Detection &amp; Recognition</a:t>
            </a:r>
          </a:p>
        </p:txBody>
      </p:sp>
      <p:sp>
        <p:nvSpPr>
          <p:cNvPr id="4" name="Content Placeholder 3">
            <a:extLst>
              <a:ext uri="{FF2B5EF4-FFF2-40B4-BE49-F238E27FC236}">
                <a16:creationId xmlns:a16="http://schemas.microsoft.com/office/drawing/2014/main" id="{5544D728-8E50-0538-3F8E-5292568BB136}"/>
              </a:ext>
            </a:extLst>
          </p:cNvPr>
          <p:cNvSpPr>
            <a:spLocks noGrp="1"/>
          </p:cNvSpPr>
          <p:nvPr>
            <p:ph sz="half" idx="2"/>
          </p:nvPr>
        </p:nvSpPr>
        <p:spPr>
          <a:xfrm>
            <a:off x="6172200" y="1825624"/>
            <a:ext cx="5181600" cy="4803775"/>
          </a:xfrm>
        </p:spPr>
        <p:txBody>
          <a:bodyPr>
            <a:normAutofit/>
          </a:bodyPr>
          <a:lstStyle/>
          <a:p>
            <a:pPr marL="0" indent="0">
              <a:buNone/>
            </a:pPr>
            <a:r>
              <a:rPr lang="en-US" sz="1600" dirty="0">
                <a:solidFill>
                  <a:srgbClr val="0070C0"/>
                </a:solidFill>
              </a:rPr>
              <a:t>I learned about the differences between one-stage and two-stage detectors. In one-stage detectors, speed is prioritized, and in two-stage detectors, accuracy is prioritized. I also learned that bounding boxes are important for determining an object's location.</a:t>
            </a:r>
          </a:p>
        </p:txBody>
      </p:sp>
      <p:sp>
        <p:nvSpPr>
          <p:cNvPr id="14" name="Content Placeholder 13">
            <a:extLst>
              <a:ext uri="{FF2B5EF4-FFF2-40B4-BE49-F238E27FC236}">
                <a16:creationId xmlns:a16="http://schemas.microsoft.com/office/drawing/2014/main" id="{0F3A154C-63D6-E118-C424-01F1D7D17AFF}"/>
              </a:ext>
            </a:extLst>
          </p:cNvPr>
          <p:cNvSpPr>
            <a:spLocks noGrp="1"/>
          </p:cNvSpPr>
          <p:nvPr>
            <p:ph sz="half" idx="1"/>
          </p:nvPr>
        </p:nvSpPr>
        <p:spPr>
          <a:xfrm>
            <a:off x="612648" y="1825625"/>
            <a:ext cx="5181600" cy="4803774"/>
          </a:xfrm>
        </p:spPr>
        <p:txBody>
          <a:bodyPr>
            <a:normAutofit/>
          </a:bodyPr>
          <a:lstStyle/>
          <a:p>
            <a:r>
              <a:rPr lang="en-US" sz="1600" dirty="0">
                <a:solidFill>
                  <a:srgbClr val="0070C0"/>
                </a:solidFill>
                <a:latin typeface="+mj-lt"/>
              </a:rPr>
              <a:t>This module covered the following:</a:t>
            </a:r>
          </a:p>
          <a:p>
            <a:pPr marL="0" indent="0">
              <a:buNone/>
            </a:pPr>
            <a:r>
              <a:rPr lang="en-US" sz="1600" dirty="0">
                <a:solidFill>
                  <a:srgbClr val="0070C0"/>
                </a:solidFill>
                <a:effectLst/>
                <a:latin typeface="+mj-lt"/>
              </a:rPr>
              <a:t>•Basic CNN architectures</a:t>
            </a:r>
            <a:br>
              <a:rPr lang="en-US" sz="1600" dirty="0">
                <a:solidFill>
                  <a:srgbClr val="0070C0"/>
                </a:solidFill>
                <a:latin typeface="+mj-lt"/>
              </a:rPr>
            </a:br>
            <a:r>
              <a:rPr lang="en-US" sz="1600" dirty="0">
                <a:solidFill>
                  <a:srgbClr val="0070C0"/>
                </a:solidFill>
                <a:effectLst/>
                <a:latin typeface="+mj-lt"/>
              </a:rPr>
              <a:t>• Transfer Learning</a:t>
            </a:r>
            <a:br>
              <a:rPr lang="en-US" sz="1600" dirty="0">
                <a:solidFill>
                  <a:srgbClr val="0070C0"/>
                </a:solidFill>
                <a:latin typeface="+mj-lt"/>
              </a:rPr>
            </a:br>
            <a:r>
              <a:rPr lang="en-US" sz="1600" dirty="0">
                <a:solidFill>
                  <a:srgbClr val="0070C0"/>
                </a:solidFill>
                <a:effectLst/>
                <a:latin typeface="+mj-lt"/>
              </a:rPr>
              <a:t>Advanced CNN Architectures</a:t>
            </a:r>
            <a:br>
              <a:rPr lang="en-US" sz="1600" dirty="0">
                <a:solidFill>
                  <a:srgbClr val="0070C0"/>
                </a:solidFill>
                <a:latin typeface="+mj-lt"/>
              </a:rPr>
            </a:br>
            <a:r>
              <a:rPr lang="en-US" sz="1600" dirty="0">
                <a:solidFill>
                  <a:srgbClr val="0070C0"/>
                </a:solidFill>
                <a:effectLst/>
                <a:latin typeface="+mj-lt"/>
              </a:rPr>
              <a:t>Object Detection</a:t>
            </a:r>
            <a:br>
              <a:rPr lang="en-US" sz="1600" dirty="0">
                <a:solidFill>
                  <a:srgbClr val="0070C0"/>
                </a:solidFill>
                <a:latin typeface="+mj-lt"/>
              </a:rPr>
            </a:br>
            <a:r>
              <a:rPr lang="en-US" sz="1600" dirty="0">
                <a:solidFill>
                  <a:srgbClr val="0070C0"/>
                </a:solidFill>
                <a:effectLst/>
                <a:latin typeface="+mj-lt"/>
              </a:rPr>
              <a:t>• Bounding Boxes</a:t>
            </a:r>
            <a:br>
              <a:rPr lang="en-US" sz="1600" dirty="0">
                <a:solidFill>
                  <a:srgbClr val="0070C0"/>
                </a:solidFill>
                <a:latin typeface="+mj-lt"/>
              </a:rPr>
            </a:br>
            <a:r>
              <a:rPr lang="en-US" sz="1600" dirty="0">
                <a:solidFill>
                  <a:srgbClr val="0070C0"/>
                </a:solidFill>
                <a:effectLst/>
                <a:latin typeface="+mj-lt"/>
              </a:rPr>
              <a:t>• Two stage detection</a:t>
            </a:r>
            <a:br>
              <a:rPr lang="en-US" sz="1600" dirty="0">
                <a:solidFill>
                  <a:srgbClr val="0070C0"/>
                </a:solidFill>
                <a:latin typeface="+mj-lt"/>
              </a:rPr>
            </a:br>
            <a:r>
              <a:rPr lang="en-US" sz="1600" dirty="0">
                <a:solidFill>
                  <a:srgbClr val="0070C0"/>
                </a:solidFill>
                <a:effectLst/>
                <a:latin typeface="+mj-lt"/>
              </a:rPr>
              <a:t>• One stage detection</a:t>
            </a:r>
            <a:endParaRPr lang="en-US" sz="1600" dirty="0">
              <a:solidFill>
                <a:srgbClr val="0070C0"/>
              </a:solidFill>
              <a:latin typeface="+mj-lt"/>
            </a:endParaRPr>
          </a:p>
        </p:txBody>
      </p:sp>
    </p:spTree>
    <p:extLst>
      <p:ext uri="{BB962C8B-B14F-4D97-AF65-F5344CB8AC3E}">
        <p14:creationId xmlns:p14="http://schemas.microsoft.com/office/powerpoint/2010/main" val="2186110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4A254-498A-D42D-7531-5AA4E776FC24}"/>
              </a:ext>
            </a:extLst>
          </p:cNvPr>
          <p:cNvSpPr>
            <a:spLocks noGrp="1"/>
          </p:cNvSpPr>
          <p:nvPr>
            <p:ph type="title"/>
          </p:nvPr>
        </p:nvSpPr>
        <p:spPr/>
        <p:txBody>
          <a:bodyPr/>
          <a:lstStyle/>
          <a:p>
            <a:r>
              <a:rPr lang="en-US" dirty="0">
                <a:solidFill>
                  <a:srgbClr val="0070C0"/>
                </a:solidFill>
              </a:rPr>
              <a:t>Module : 09 Advanced CNN Architecture And Object Detection &amp; Recognition</a:t>
            </a:r>
            <a:endParaRPr lang="en-US" dirty="0"/>
          </a:p>
        </p:txBody>
      </p:sp>
      <p:sp>
        <p:nvSpPr>
          <p:cNvPr id="3" name="Content Placeholder 2">
            <a:extLst>
              <a:ext uri="{FF2B5EF4-FFF2-40B4-BE49-F238E27FC236}">
                <a16:creationId xmlns:a16="http://schemas.microsoft.com/office/drawing/2014/main" id="{4961BE62-2C09-BB01-F851-A8693BAB1A7F}"/>
              </a:ext>
            </a:extLst>
          </p:cNvPr>
          <p:cNvSpPr>
            <a:spLocks noGrp="1"/>
          </p:cNvSpPr>
          <p:nvPr>
            <p:ph sz="half" idx="1"/>
          </p:nvPr>
        </p:nvSpPr>
        <p:spPr/>
        <p:txBody>
          <a:bodyPr>
            <a:normAutofit fontScale="92500" lnSpcReduction="10000"/>
          </a:bodyPr>
          <a:lstStyle/>
          <a:p>
            <a:r>
              <a:rPr lang="en-US" dirty="0">
                <a:solidFill>
                  <a:srgbClr val="0070C0"/>
                </a:solidFill>
              </a:rPr>
              <a:t>Assignments:</a:t>
            </a:r>
          </a:p>
          <a:p>
            <a:r>
              <a:rPr lang="en-US" dirty="0">
                <a:solidFill>
                  <a:srgbClr val="0070C0"/>
                </a:solidFill>
              </a:rPr>
              <a:t>L09 Object detection using Transfer learning and Pascal VOC 207 Dataset</a:t>
            </a:r>
          </a:p>
          <a:p>
            <a:r>
              <a:rPr lang="en-US" dirty="0">
                <a:solidFill>
                  <a:srgbClr val="0070C0"/>
                </a:solidFill>
              </a:rPr>
              <a:t>Object detection challenge</a:t>
            </a:r>
          </a:p>
          <a:p>
            <a:endParaRPr lang="en-US" dirty="0">
              <a:solidFill>
                <a:srgbClr val="0070C0"/>
              </a:solidFill>
            </a:endParaRPr>
          </a:p>
          <a:p>
            <a:endParaRPr lang="en-US" dirty="0">
              <a:solidFill>
                <a:srgbClr val="0070C0"/>
              </a:solidFill>
            </a:endParaRPr>
          </a:p>
        </p:txBody>
      </p:sp>
      <p:sp>
        <p:nvSpPr>
          <p:cNvPr id="4" name="Content Placeholder 3">
            <a:extLst>
              <a:ext uri="{FF2B5EF4-FFF2-40B4-BE49-F238E27FC236}">
                <a16:creationId xmlns:a16="http://schemas.microsoft.com/office/drawing/2014/main" id="{73639C1B-CDC8-255A-898E-0E0C9DC41F74}"/>
              </a:ext>
            </a:extLst>
          </p:cNvPr>
          <p:cNvSpPr>
            <a:spLocks noGrp="1"/>
          </p:cNvSpPr>
          <p:nvPr>
            <p:ph sz="half" idx="2"/>
          </p:nvPr>
        </p:nvSpPr>
        <p:spPr/>
        <p:txBody>
          <a:bodyPr>
            <a:normAutofit fontScale="92500" lnSpcReduction="10000"/>
          </a:bodyPr>
          <a:lstStyle/>
          <a:p>
            <a:r>
              <a:rPr lang="en-US" dirty="0">
                <a:solidFill>
                  <a:srgbClr val="0070C0"/>
                </a:solidFill>
              </a:rPr>
              <a:t>Challenges encountered:</a:t>
            </a:r>
          </a:p>
          <a:p>
            <a:r>
              <a:rPr lang="en-US" dirty="0">
                <a:solidFill>
                  <a:srgbClr val="0070C0"/>
                </a:solidFill>
              </a:rPr>
              <a:t>The Pascal VOC dataset had incorrect labeling. CIFAR-10 images were constantly out of focus, and COCO caused timeouts. In contrast, the Oxford –IIIT dataset proved to be the most effective dataset for our needs. The images were clear, labeled properly, and processed efficiently.</a:t>
            </a:r>
          </a:p>
          <a:p>
            <a:r>
              <a:rPr lang="en-US" dirty="0">
                <a:solidFill>
                  <a:srgbClr val="0070C0"/>
                </a:solidFill>
              </a:rPr>
              <a:t>Reflection on these assignments:</a:t>
            </a:r>
          </a:p>
          <a:p>
            <a:r>
              <a:rPr lang="en-US" dirty="0">
                <a:solidFill>
                  <a:srgbClr val="0070C0"/>
                </a:solidFill>
              </a:rPr>
              <a:t>This experience testing different kinds of datasets will help you pick the one that is appropriate for your application.</a:t>
            </a:r>
          </a:p>
          <a:p>
            <a:endParaRPr lang="en-US" dirty="0">
              <a:solidFill>
                <a:srgbClr val="0070C0"/>
              </a:solidFill>
            </a:endParaRPr>
          </a:p>
          <a:p>
            <a:endParaRPr lang="en-US" dirty="0">
              <a:solidFill>
                <a:srgbClr val="0070C0"/>
              </a:solidFill>
            </a:endParaRPr>
          </a:p>
        </p:txBody>
      </p:sp>
    </p:spTree>
    <p:extLst>
      <p:ext uri="{BB962C8B-B14F-4D97-AF65-F5344CB8AC3E}">
        <p14:creationId xmlns:p14="http://schemas.microsoft.com/office/powerpoint/2010/main" val="3310036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25F1CCD5-FE1B-DE2F-616F-73C8A13B6686}"/>
              </a:ext>
            </a:extLst>
          </p:cNvPr>
          <p:cNvGraphicFramePr/>
          <p:nvPr>
            <p:extLst>
              <p:ext uri="{D42A27DB-BD31-4B8C-83A1-F6EECF244321}">
                <p14:modId xmlns:p14="http://schemas.microsoft.com/office/powerpoint/2010/main" val="2750244921"/>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31681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231B703-FBF1-DED1-DC38-754A9D28F952}"/>
              </a:ext>
            </a:extLst>
          </p:cNvPr>
          <p:cNvSpPr>
            <a:spLocks noGrp="1"/>
          </p:cNvSpPr>
          <p:nvPr>
            <p:ph type="title"/>
          </p:nvPr>
        </p:nvSpPr>
        <p:spPr>
          <a:xfrm>
            <a:off x="612648" y="603504"/>
            <a:ext cx="5862396" cy="1527048"/>
          </a:xfrm>
        </p:spPr>
        <p:txBody>
          <a:bodyPr anchor="b">
            <a:normAutofit/>
          </a:bodyPr>
          <a:lstStyle/>
          <a:p>
            <a:r>
              <a:rPr lang="en-US" dirty="0">
                <a:solidFill>
                  <a:srgbClr val="0070C0"/>
                </a:solidFill>
              </a:rPr>
              <a:t>Introduction</a:t>
            </a:r>
          </a:p>
        </p:txBody>
      </p:sp>
      <p:sp>
        <p:nvSpPr>
          <p:cNvPr id="3" name="Content Placeholder 2">
            <a:extLst>
              <a:ext uri="{FF2B5EF4-FFF2-40B4-BE49-F238E27FC236}">
                <a16:creationId xmlns:a16="http://schemas.microsoft.com/office/drawing/2014/main" id="{BCCCB26A-86BB-3A98-026D-EADD281CCA1C}"/>
              </a:ext>
            </a:extLst>
          </p:cNvPr>
          <p:cNvSpPr>
            <a:spLocks noGrp="1"/>
          </p:cNvSpPr>
          <p:nvPr>
            <p:ph idx="1"/>
          </p:nvPr>
        </p:nvSpPr>
        <p:spPr>
          <a:xfrm>
            <a:off x="612648" y="2212848"/>
            <a:ext cx="5862396" cy="4096512"/>
          </a:xfrm>
        </p:spPr>
        <p:txBody>
          <a:bodyPr>
            <a:normAutofit/>
          </a:bodyPr>
          <a:lstStyle/>
          <a:p>
            <a:r>
              <a:rPr lang="en-US" sz="1800" dirty="0">
                <a:solidFill>
                  <a:srgbClr val="0070C0"/>
                </a:solidFill>
              </a:rPr>
              <a:t>The objective of this course is to provide you with the knowledge and skills necessary to achieve your professional goals in computer vision . You will learn the basics of computer vision and its fundamental platforms, as well as the most recent cameras, lidar sensors, high resolution, 3D and stereo vision, and light capture. Furthermore, you will gain an understanding of the algorithms and techniques that enable computers to process images and videos, and how the Machine Learning process aids in the progress of image understanding from in immense set of data.</a:t>
            </a:r>
          </a:p>
        </p:txBody>
      </p:sp>
      <p:pic>
        <p:nvPicPr>
          <p:cNvPr id="28" name="Picture 27" descr="A diagram of a machine learning process&#10;&#10;Description automatically generated">
            <a:extLst>
              <a:ext uri="{FF2B5EF4-FFF2-40B4-BE49-F238E27FC236}">
                <a16:creationId xmlns:a16="http://schemas.microsoft.com/office/drawing/2014/main" id="{7CBDB823-C285-64C3-5B4F-136B87C91A03}"/>
              </a:ext>
            </a:extLst>
          </p:cNvPr>
          <p:cNvPicPr>
            <a:picLocks noChangeAspect="1"/>
          </p:cNvPicPr>
          <p:nvPr/>
        </p:nvPicPr>
        <p:blipFill>
          <a:blip r:embed="rId2"/>
          <a:srcRect l="5886" r="7918" b="-2"/>
          <a:stretch/>
        </p:blipFill>
        <p:spPr>
          <a:xfrm>
            <a:off x="7091395" y="1773056"/>
            <a:ext cx="4681506" cy="3340274"/>
          </a:xfrm>
          <a:prstGeom prst="rect">
            <a:avLst/>
          </a:prstGeom>
        </p:spPr>
      </p:pic>
    </p:spTree>
    <p:extLst>
      <p:ext uri="{BB962C8B-B14F-4D97-AF65-F5344CB8AC3E}">
        <p14:creationId xmlns:p14="http://schemas.microsoft.com/office/powerpoint/2010/main" val="3924013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F40A-8394-BC94-49D2-6D22B68B7B5F}"/>
              </a:ext>
            </a:extLst>
          </p:cNvPr>
          <p:cNvSpPr>
            <a:spLocks noGrp="1"/>
          </p:cNvSpPr>
          <p:nvPr>
            <p:ph type="title"/>
          </p:nvPr>
        </p:nvSpPr>
        <p:spPr/>
        <p:txBody>
          <a:bodyPr/>
          <a:lstStyle/>
          <a:p>
            <a:r>
              <a:rPr lang="en-US" dirty="0">
                <a:solidFill>
                  <a:srgbClr val="0070C0"/>
                </a:solidFill>
              </a:rPr>
              <a:t>Module 2 Camera &amp; Sensors</a:t>
            </a:r>
          </a:p>
        </p:txBody>
      </p:sp>
      <p:sp>
        <p:nvSpPr>
          <p:cNvPr id="3" name="Content Placeholder 2">
            <a:extLst>
              <a:ext uri="{FF2B5EF4-FFF2-40B4-BE49-F238E27FC236}">
                <a16:creationId xmlns:a16="http://schemas.microsoft.com/office/drawing/2014/main" id="{3F1A2825-2042-575A-1388-672B883195CF}"/>
              </a:ext>
            </a:extLst>
          </p:cNvPr>
          <p:cNvSpPr>
            <a:spLocks noGrp="1"/>
          </p:cNvSpPr>
          <p:nvPr>
            <p:ph sz="half" idx="1"/>
          </p:nvPr>
        </p:nvSpPr>
        <p:spPr/>
        <p:txBody>
          <a:bodyPr>
            <a:normAutofit fontScale="62500" lnSpcReduction="20000"/>
          </a:bodyPr>
          <a:lstStyle/>
          <a:p>
            <a:pPr marL="0" indent="0">
              <a:buNone/>
            </a:pPr>
            <a:r>
              <a:rPr lang="en-US" dirty="0">
                <a:solidFill>
                  <a:srgbClr val="0070C0"/>
                </a:solidFill>
              </a:rPr>
              <a:t>•We learned about the different types of cameras and sensors and their applications. </a:t>
            </a:r>
          </a:p>
          <a:p>
            <a:pPr marL="0" indent="0">
              <a:buNone/>
            </a:pPr>
            <a:r>
              <a:rPr lang="en-US" dirty="0">
                <a:solidFill>
                  <a:srgbClr val="0070C0"/>
                </a:solidFill>
              </a:rPr>
              <a:t>•Primary computer cameras utilize image sensors and algorithms to capture and explain visual information. Their applications include robotics, automation, and surveillance.</a:t>
            </a:r>
          </a:p>
          <a:p>
            <a:pPr marL="0" indent="0">
              <a:buNone/>
            </a:pPr>
            <a:r>
              <a:rPr lang="en-US" dirty="0">
                <a:solidFill>
                  <a:srgbClr val="0070C0"/>
                </a:solidFill>
              </a:rPr>
              <a:t>•RGB cameras, being popular computer vision cameras, are widely used in a variety of applications such as object detection, facial recognition, and traffic monitoring.</a:t>
            </a:r>
          </a:p>
          <a:p>
            <a:pPr marL="0" indent="0">
              <a:buNone/>
            </a:pPr>
            <a:r>
              <a:rPr lang="en-US" dirty="0">
                <a:solidFill>
                  <a:srgbClr val="0070C0"/>
                </a:solidFill>
              </a:rPr>
              <a:t>•Depth cameras create 3D maps of the surroundings by calculating the space among objects in the scene. They are used in gesture recognition, robotics, and augmented reality applications.</a:t>
            </a:r>
          </a:p>
          <a:p>
            <a:pPr marL="0" indent="0">
              <a:buNone/>
            </a:pPr>
            <a:r>
              <a:rPr lang="en-US" dirty="0">
                <a:solidFill>
                  <a:srgbClr val="0070C0"/>
                </a:solidFill>
              </a:rPr>
              <a:t>•Thermal cameras capture images by detecting the heat emitted by objects and are utilized in applications like firefighting, medical imaging, and surveillance. Stereo cameras utilize two or several cameras to capture 3D images and are employed in applications such as autonomous vehicles and mapping.</a:t>
            </a:r>
          </a:p>
        </p:txBody>
      </p:sp>
      <p:sp>
        <p:nvSpPr>
          <p:cNvPr id="4" name="Content Placeholder 3">
            <a:extLst>
              <a:ext uri="{FF2B5EF4-FFF2-40B4-BE49-F238E27FC236}">
                <a16:creationId xmlns:a16="http://schemas.microsoft.com/office/drawing/2014/main" id="{41E7C0D1-FD67-9865-DCD8-8414E1141AFB}"/>
              </a:ext>
            </a:extLst>
          </p:cNvPr>
          <p:cNvSpPr>
            <a:spLocks noGrp="1"/>
          </p:cNvSpPr>
          <p:nvPr>
            <p:ph sz="half" idx="2"/>
          </p:nvPr>
        </p:nvSpPr>
        <p:spPr/>
        <p:txBody>
          <a:bodyPr>
            <a:normAutofit fontScale="62500" lnSpcReduction="20000"/>
          </a:bodyPr>
          <a:lstStyle/>
          <a:p>
            <a:endParaRPr lang="en-US" dirty="0"/>
          </a:p>
          <a:p>
            <a:r>
              <a:rPr lang="en-US" dirty="0">
                <a:solidFill>
                  <a:srgbClr val="0070C0"/>
                </a:solidFill>
              </a:rPr>
              <a:t>LiDAR (Light Detection and Ranging) is a remote sensing technology that utilizes laser pulses to calculate length and make 3-D maps of the surroundings. It is usually in self-driving cars and other robotics applications.</a:t>
            </a:r>
          </a:p>
          <a:p>
            <a:r>
              <a:rPr lang="en-US" dirty="0">
                <a:solidFill>
                  <a:srgbClr val="0070C0"/>
                </a:solidFill>
              </a:rPr>
              <a:t>Radar (Radio Detection and Ranging) is a remote sensing technology that utilizes radio waves to reveal and find objects. It prevents collision and changeable cruise control in automotive applications.</a:t>
            </a:r>
          </a:p>
        </p:txBody>
      </p:sp>
    </p:spTree>
    <p:extLst>
      <p:ext uri="{BB962C8B-B14F-4D97-AF65-F5344CB8AC3E}">
        <p14:creationId xmlns:p14="http://schemas.microsoft.com/office/powerpoint/2010/main" val="383505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4F564-F8EA-CF94-7FC2-113168FDC2FF}"/>
              </a:ext>
            </a:extLst>
          </p:cNvPr>
          <p:cNvSpPr>
            <a:spLocks noGrp="1"/>
          </p:cNvSpPr>
          <p:nvPr>
            <p:ph type="title"/>
          </p:nvPr>
        </p:nvSpPr>
        <p:spPr/>
        <p:txBody>
          <a:bodyPr/>
          <a:lstStyle/>
          <a:p>
            <a:r>
              <a:rPr lang="en-US" dirty="0">
                <a:solidFill>
                  <a:srgbClr val="0070C0"/>
                </a:solidFill>
              </a:rPr>
              <a:t>Module 5: Machine Learning for computer vision</a:t>
            </a:r>
          </a:p>
        </p:txBody>
      </p:sp>
      <p:sp>
        <p:nvSpPr>
          <p:cNvPr id="3" name="Content Placeholder 2">
            <a:extLst>
              <a:ext uri="{FF2B5EF4-FFF2-40B4-BE49-F238E27FC236}">
                <a16:creationId xmlns:a16="http://schemas.microsoft.com/office/drawing/2014/main" id="{96ABD0F2-E86F-4D95-8019-B551065BF5F7}"/>
              </a:ext>
            </a:extLst>
          </p:cNvPr>
          <p:cNvSpPr>
            <a:spLocks noGrp="1"/>
          </p:cNvSpPr>
          <p:nvPr>
            <p:ph sz="half" idx="1"/>
          </p:nvPr>
        </p:nvSpPr>
        <p:spPr/>
        <p:txBody>
          <a:bodyPr>
            <a:normAutofit/>
          </a:bodyPr>
          <a:lstStyle/>
          <a:p>
            <a:r>
              <a:rPr lang="en-US" dirty="0">
                <a:solidFill>
                  <a:srgbClr val="0070C0"/>
                </a:solidFill>
              </a:rPr>
              <a:t>This module covered the following:</a:t>
            </a:r>
          </a:p>
          <a:p>
            <a:r>
              <a:rPr lang="en-US" dirty="0">
                <a:solidFill>
                  <a:srgbClr val="0070C0"/>
                </a:solidFill>
                <a:effectLst/>
                <a:latin typeface="Arial" panose="020B0604020202020204" pitchFamily="34" charset="0"/>
              </a:rPr>
              <a:t>Data Types: Tabular, Image, and Text.</a:t>
            </a:r>
          </a:p>
          <a:p>
            <a:r>
              <a:rPr lang="en-US" dirty="0">
                <a:solidFill>
                  <a:srgbClr val="0070C0"/>
                </a:solidFill>
                <a:effectLst/>
                <a:latin typeface="Arial" panose="020B0604020202020204" pitchFamily="34" charset="0"/>
              </a:rPr>
              <a:t>Features and Labels in ML: Structuring Tabular Data for ML Tasks.</a:t>
            </a:r>
          </a:p>
          <a:p>
            <a:r>
              <a:rPr lang="en-US" dirty="0">
                <a:solidFill>
                  <a:srgbClr val="0070C0"/>
                </a:solidFill>
                <a:effectLst/>
                <a:latin typeface="Arial" panose="020B0604020202020204" pitchFamily="34" charset="0"/>
              </a:rPr>
              <a:t>Supervised vs. Unsupervised Learning: Concepts and Applications</a:t>
            </a:r>
          </a:p>
          <a:p>
            <a:r>
              <a:rPr lang="en-US" dirty="0">
                <a:solidFill>
                  <a:srgbClr val="0070C0"/>
                </a:solidFill>
                <a:effectLst/>
                <a:latin typeface="Arial" panose="020B0604020202020204" pitchFamily="34" charset="0"/>
              </a:rPr>
              <a:t>ML Lifecycle: problem </a:t>
            </a:r>
            <a:r>
              <a:rPr lang="en-US" dirty="0">
                <a:solidFill>
                  <a:srgbClr val="0070C0"/>
                </a:solidFill>
                <a:latin typeface="Arial" panose="020B0604020202020204" pitchFamily="34" charset="0"/>
              </a:rPr>
              <a:t>d</a:t>
            </a:r>
            <a:r>
              <a:rPr lang="en-US" dirty="0">
                <a:solidFill>
                  <a:srgbClr val="0070C0"/>
                </a:solidFill>
                <a:effectLst/>
                <a:latin typeface="Arial" panose="020B0604020202020204" pitchFamily="34" charset="0"/>
              </a:rPr>
              <a:t>efinition</a:t>
            </a:r>
            <a:r>
              <a:rPr lang="en-US" dirty="0">
                <a:solidFill>
                  <a:srgbClr val="0070C0"/>
                </a:solidFill>
                <a:latin typeface="Arial" panose="020B0604020202020204" pitchFamily="34" charset="0"/>
              </a:rPr>
              <a:t>, d</a:t>
            </a:r>
            <a:r>
              <a:rPr lang="en-US" dirty="0">
                <a:solidFill>
                  <a:srgbClr val="0070C0"/>
                </a:solidFill>
                <a:effectLst/>
                <a:latin typeface="Arial" panose="020B0604020202020204" pitchFamily="34" charset="0"/>
              </a:rPr>
              <a:t>ata </a:t>
            </a:r>
            <a:r>
              <a:rPr lang="en-US" dirty="0">
                <a:solidFill>
                  <a:srgbClr val="0070C0"/>
                </a:solidFill>
                <a:latin typeface="Arial" panose="020B0604020202020204" pitchFamily="34" charset="0"/>
              </a:rPr>
              <a:t>p</a:t>
            </a:r>
            <a:r>
              <a:rPr lang="en-US" dirty="0">
                <a:solidFill>
                  <a:srgbClr val="0070C0"/>
                </a:solidFill>
                <a:effectLst/>
                <a:latin typeface="Arial" panose="020B0604020202020204" pitchFamily="34" charset="0"/>
              </a:rPr>
              <a:t>rocessing</a:t>
            </a:r>
            <a:r>
              <a:rPr lang="en-US" dirty="0">
                <a:solidFill>
                  <a:srgbClr val="0070C0"/>
                </a:solidFill>
                <a:latin typeface="Arial" panose="020B0604020202020204" pitchFamily="34" charset="0"/>
              </a:rPr>
              <a:t>, m</a:t>
            </a:r>
            <a:r>
              <a:rPr lang="en-US" dirty="0">
                <a:solidFill>
                  <a:srgbClr val="0070C0"/>
                </a:solidFill>
                <a:effectLst/>
                <a:latin typeface="Arial" panose="020B0604020202020204" pitchFamily="34" charset="0"/>
              </a:rPr>
              <a:t>odel Training</a:t>
            </a:r>
            <a:r>
              <a:rPr lang="en-US" dirty="0">
                <a:solidFill>
                  <a:srgbClr val="0070C0"/>
                </a:solidFill>
                <a:latin typeface="Arial" panose="020B0604020202020204" pitchFamily="34" charset="0"/>
              </a:rPr>
              <a:t>, and </a:t>
            </a:r>
            <a:r>
              <a:rPr lang="en-US" dirty="0">
                <a:solidFill>
                  <a:srgbClr val="0070C0"/>
                </a:solidFill>
                <a:effectLst/>
                <a:latin typeface="Arial" panose="020B0604020202020204" pitchFamily="34" charset="0"/>
              </a:rPr>
              <a:t>Model evaluation and comparison.</a:t>
            </a:r>
            <a:endParaRPr lang="en-US" dirty="0">
              <a:solidFill>
                <a:srgbClr val="0070C0"/>
              </a:solidFill>
            </a:endParaRPr>
          </a:p>
        </p:txBody>
      </p:sp>
      <p:sp>
        <p:nvSpPr>
          <p:cNvPr id="4" name="Content Placeholder 3">
            <a:extLst>
              <a:ext uri="{FF2B5EF4-FFF2-40B4-BE49-F238E27FC236}">
                <a16:creationId xmlns:a16="http://schemas.microsoft.com/office/drawing/2014/main" id="{5ABE4395-F0D8-02A0-5419-5924214B654E}"/>
              </a:ext>
            </a:extLst>
          </p:cNvPr>
          <p:cNvSpPr>
            <a:spLocks noGrp="1"/>
          </p:cNvSpPr>
          <p:nvPr>
            <p:ph sz="half" idx="2"/>
          </p:nvPr>
        </p:nvSpPr>
        <p:spPr/>
        <p:txBody>
          <a:bodyPr>
            <a:normAutofit/>
          </a:bodyPr>
          <a:lstStyle/>
          <a:p>
            <a:r>
              <a:rPr lang="en-US" dirty="0">
                <a:solidFill>
                  <a:srgbClr val="0070C0"/>
                </a:solidFill>
              </a:rPr>
              <a:t>What l learned in this module is the three types of ML :</a:t>
            </a:r>
          </a:p>
          <a:p>
            <a:r>
              <a:rPr lang="en-US" dirty="0">
                <a:solidFill>
                  <a:srgbClr val="0070C0"/>
                </a:solidFill>
              </a:rPr>
              <a:t>Supervised learning needs training data with labels. While unsupervised learning does not need labeled data. Moreover, Reinforcement Learning uses a trial-and- error method to learn. </a:t>
            </a:r>
          </a:p>
          <a:p>
            <a:r>
              <a:rPr lang="en-US" dirty="0">
                <a:solidFill>
                  <a:srgbClr val="0070C0"/>
                </a:solidFill>
              </a:rPr>
              <a:t>Activities: L05 Image Classification with Nearest Neighbors.</a:t>
            </a:r>
          </a:p>
          <a:p>
            <a:pPr marL="0" indent="0">
              <a:buNone/>
            </a:pPr>
            <a:endParaRPr lang="en-US" dirty="0">
              <a:solidFill>
                <a:srgbClr val="0070C0"/>
              </a:solidFill>
            </a:endParaRPr>
          </a:p>
        </p:txBody>
      </p:sp>
    </p:spTree>
    <p:extLst>
      <p:ext uri="{BB962C8B-B14F-4D97-AF65-F5344CB8AC3E}">
        <p14:creationId xmlns:p14="http://schemas.microsoft.com/office/powerpoint/2010/main" val="633444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13CE2-3902-6E64-0C01-FB3CE662D8BE}"/>
              </a:ext>
            </a:extLst>
          </p:cNvPr>
          <p:cNvSpPr>
            <a:spLocks noGrp="1"/>
          </p:cNvSpPr>
          <p:nvPr>
            <p:ph type="title"/>
          </p:nvPr>
        </p:nvSpPr>
        <p:spPr/>
        <p:txBody>
          <a:bodyPr/>
          <a:lstStyle/>
          <a:p>
            <a:r>
              <a:rPr lang="en-US" dirty="0">
                <a:solidFill>
                  <a:srgbClr val="0070C0"/>
                </a:solidFill>
              </a:rPr>
              <a:t>Module 5: Machine Learning for computer vision</a:t>
            </a:r>
            <a:endParaRPr lang="en-US" dirty="0"/>
          </a:p>
        </p:txBody>
      </p:sp>
      <p:pic>
        <p:nvPicPr>
          <p:cNvPr id="6" name="Content Placeholder 5" descr="A black background with text and words&#10;&#10;Description automatically generated with medium confidence">
            <a:extLst>
              <a:ext uri="{FF2B5EF4-FFF2-40B4-BE49-F238E27FC236}">
                <a16:creationId xmlns:a16="http://schemas.microsoft.com/office/drawing/2014/main" id="{4B74178D-BE18-92AF-9186-3395A3DD6D90}"/>
              </a:ext>
            </a:extLst>
          </p:cNvPr>
          <p:cNvPicPr>
            <a:picLocks noGrp="1" noChangeAspect="1"/>
          </p:cNvPicPr>
          <p:nvPr>
            <p:ph sz="half" idx="1"/>
          </p:nvPr>
        </p:nvPicPr>
        <p:blipFill>
          <a:blip r:embed="rId2"/>
          <a:stretch>
            <a:fillRect/>
          </a:stretch>
        </p:blipFill>
        <p:spPr>
          <a:xfrm>
            <a:off x="612648" y="1825625"/>
            <a:ext cx="5181600" cy="4351338"/>
          </a:xfrm>
        </p:spPr>
      </p:pic>
      <p:pic>
        <p:nvPicPr>
          <p:cNvPr id="8" name="Content Placeholder 7" descr="A screenshot of a computer&#10;&#10;Description automatically generated">
            <a:extLst>
              <a:ext uri="{FF2B5EF4-FFF2-40B4-BE49-F238E27FC236}">
                <a16:creationId xmlns:a16="http://schemas.microsoft.com/office/drawing/2014/main" id="{1F008C97-CAC5-F950-6F6D-455DF6ACC93A}"/>
              </a:ext>
            </a:extLst>
          </p:cNvPr>
          <p:cNvPicPr>
            <a:picLocks noGrp="1" noChangeAspect="1"/>
          </p:cNvPicPr>
          <p:nvPr>
            <p:ph sz="half" idx="2"/>
          </p:nvPr>
        </p:nvPicPr>
        <p:blipFill>
          <a:blip r:embed="rId3"/>
          <a:stretch>
            <a:fillRect/>
          </a:stretch>
        </p:blipFill>
        <p:spPr>
          <a:xfrm>
            <a:off x="6172200" y="1825625"/>
            <a:ext cx="5181600" cy="4351338"/>
          </a:xfrm>
        </p:spPr>
      </p:pic>
    </p:spTree>
    <p:extLst>
      <p:ext uri="{BB962C8B-B14F-4D97-AF65-F5344CB8AC3E}">
        <p14:creationId xmlns:p14="http://schemas.microsoft.com/office/powerpoint/2010/main" val="1697491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31FCB-C4E8-A027-53AA-1AEE4B4DFCE1}"/>
              </a:ext>
            </a:extLst>
          </p:cNvPr>
          <p:cNvSpPr>
            <a:spLocks noGrp="1"/>
          </p:cNvSpPr>
          <p:nvPr>
            <p:ph type="title"/>
          </p:nvPr>
        </p:nvSpPr>
        <p:spPr/>
        <p:txBody>
          <a:bodyPr/>
          <a:lstStyle/>
          <a:p>
            <a:r>
              <a:rPr lang="en-US" dirty="0">
                <a:solidFill>
                  <a:srgbClr val="0070C0"/>
                </a:solidFill>
              </a:rPr>
              <a:t>Module 6: Basics of Neural Network</a:t>
            </a:r>
          </a:p>
        </p:txBody>
      </p:sp>
      <p:sp>
        <p:nvSpPr>
          <p:cNvPr id="4" name="Content Placeholder 3">
            <a:extLst>
              <a:ext uri="{FF2B5EF4-FFF2-40B4-BE49-F238E27FC236}">
                <a16:creationId xmlns:a16="http://schemas.microsoft.com/office/drawing/2014/main" id="{5544D728-8E50-0538-3F8E-5292568BB136}"/>
              </a:ext>
            </a:extLst>
          </p:cNvPr>
          <p:cNvSpPr>
            <a:spLocks noGrp="1"/>
          </p:cNvSpPr>
          <p:nvPr>
            <p:ph sz="half" idx="2"/>
          </p:nvPr>
        </p:nvSpPr>
        <p:spPr/>
        <p:txBody>
          <a:bodyPr>
            <a:normAutofit fontScale="85000" lnSpcReduction="10000"/>
          </a:bodyPr>
          <a:lstStyle/>
          <a:p>
            <a:pPr marL="0" indent="0">
              <a:buNone/>
            </a:pPr>
            <a:endParaRPr lang="en-US" dirty="0"/>
          </a:p>
          <a:p>
            <a:pPr marL="0" indent="0">
              <a:buNone/>
            </a:pPr>
            <a:r>
              <a:rPr lang="en-US" dirty="0">
                <a:solidFill>
                  <a:srgbClr val="0070C0"/>
                </a:solidFill>
              </a:rPr>
              <a:t>•A neural network is a computational model stimulated by the form and role of the human brain. </a:t>
            </a:r>
          </a:p>
          <a:p>
            <a:pPr marL="0" indent="0">
              <a:buNone/>
            </a:pPr>
            <a:r>
              <a:rPr lang="en-US" dirty="0">
                <a:solidFill>
                  <a:srgbClr val="0070C0"/>
                </a:solidFill>
              </a:rPr>
              <a:t>I learned about the training process initialization, feedforward, loss calculation, backpropagation, weight update, iteration, and evaluation. In addition, I learned the architecture of neural networks. There were single-neuron output and multi-neuron output. In a single-neuron output, regression or binary classification is made. In contrast, the multi-neuron output makes multiclass classification. </a:t>
            </a:r>
          </a:p>
        </p:txBody>
      </p:sp>
      <p:sp>
        <p:nvSpPr>
          <p:cNvPr id="14" name="Content Placeholder 13">
            <a:extLst>
              <a:ext uri="{FF2B5EF4-FFF2-40B4-BE49-F238E27FC236}">
                <a16:creationId xmlns:a16="http://schemas.microsoft.com/office/drawing/2014/main" id="{0F3A154C-63D6-E118-C424-01F1D7D17AFF}"/>
              </a:ext>
            </a:extLst>
          </p:cNvPr>
          <p:cNvSpPr>
            <a:spLocks noGrp="1"/>
          </p:cNvSpPr>
          <p:nvPr>
            <p:ph sz="half" idx="1"/>
          </p:nvPr>
        </p:nvSpPr>
        <p:spPr/>
        <p:txBody>
          <a:bodyPr>
            <a:normAutofit fontScale="85000" lnSpcReduction="10000"/>
          </a:bodyPr>
          <a:lstStyle/>
          <a:p>
            <a:r>
              <a:rPr lang="en-US" dirty="0">
                <a:solidFill>
                  <a:srgbClr val="0070C0"/>
                </a:solidFill>
              </a:rPr>
              <a:t>This module covered the following:</a:t>
            </a:r>
          </a:p>
          <a:p>
            <a:r>
              <a:rPr lang="en-US" dirty="0">
                <a:solidFill>
                  <a:srgbClr val="0070C0"/>
                </a:solidFill>
              </a:rPr>
              <a:t>Artificial Neuron</a:t>
            </a:r>
          </a:p>
          <a:p>
            <a:r>
              <a:rPr lang="en-US" dirty="0">
                <a:solidFill>
                  <a:srgbClr val="0070C0"/>
                </a:solidFill>
              </a:rPr>
              <a:t>Machine Learning basics </a:t>
            </a:r>
          </a:p>
          <a:p>
            <a:r>
              <a:rPr lang="en-US" dirty="0">
                <a:solidFill>
                  <a:srgbClr val="0070C0"/>
                </a:solidFill>
              </a:rPr>
              <a:t>Neural Network components</a:t>
            </a:r>
          </a:p>
          <a:p>
            <a:r>
              <a:rPr lang="en-US" dirty="0">
                <a:solidFill>
                  <a:srgbClr val="0070C0"/>
                </a:solidFill>
              </a:rPr>
              <a:t>Training Neural Networks</a:t>
            </a:r>
          </a:p>
          <a:p>
            <a:r>
              <a:rPr lang="en-US" dirty="0">
                <a:solidFill>
                  <a:srgbClr val="0070C0"/>
                </a:solidFill>
              </a:rPr>
              <a:t>Training Neural Networks</a:t>
            </a:r>
          </a:p>
          <a:p>
            <a:r>
              <a:rPr lang="en-US" dirty="0">
                <a:solidFill>
                  <a:srgbClr val="0070C0"/>
                </a:solidFill>
              </a:rPr>
              <a:t>Neural Network Architectures</a:t>
            </a:r>
          </a:p>
          <a:p>
            <a:endParaRPr lang="en-US" dirty="0"/>
          </a:p>
        </p:txBody>
      </p:sp>
    </p:spTree>
    <p:extLst>
      <p:ext uri="{BB962C8B-B14F-4D97-AF65-F5344CB8AC3E}">
        <p14:creationId xmlns:p14="http://schemas.microsoft.com/office/powerpoint/2010/main" val="2659728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5A92A98-187D-1D81-86FD-8D40CC69B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7" descr="A diagram of a network&#10;&#10;Description automatically generated">
            <a:extLst>
              <a:ext uri="{FF2B5EF4-FFF2-40B4-BE49-F238E27FC236}">
                <a16:creationId xmlns:a16="http://schemas.microsoft.com/office/drawing/2014/main" id="{D48BFC48-2B12-2EB8-3193-41A70C9B185F}"/>
              </a:ext>
            </a:extLst>
          </p:cNvPr>
          <p:cNvPicPr>
            <a:picLocks noGrp="1" noChangeAspect="1"/>
          </p:cNvPicPr>
          <p:nvPr>
            <p:ph sz="half" idx="2"/>
          </p:nvPr>
        </p:nvPicPr>
        <p:blipFill>
          <a:blip r:embed="rId2"/>
          <a:stretch>
            <a:fillRect/>
          </a:stretch>
        </p:blipFill>
        <p:spPr>
          <a:xfrm>
            <a:off x="6210925" y="2135271"/>
            <a:ext cx="5559552" cy="3127246"/>
          </a:xfrm>
          <a:prstGeom prst="rect">
            <a:avLst/>
          </a:prstGeom>
        </p:spPr>
      </p:pic>
      <p:pic>
        <p:nvPicPr>
          <p:cNvPr id="6" name="Content Placeholder 5" descr="A black and white text on a black background&#10;&#10;Description automatically generated">
            <a:extLst>
              <a:ext uri="{FF2B5EF4-FFF2-40B4-BE49-F238E27FC236}">
                <a16:creationId xmlns:a16="http://schemas.microsoft.com/office/drawing/2014/main" id="{55B66D2B-0B59-6363-7BE9-830784F66315}"/>
              </a:ext>
            </a:extLst>
          </p:cNvPr>
          <p:cNvPicPr>
            <a:picLocks noGrp="1" noChangeAspect="1"/>
          </p:cNvPicPr>
          <p:nvPr>
            <p:ph sz="half" idx="1"/>
          </p:nvPr>
        </p:nvPicPr>
        <p:blipFill>
          <a:blip r:embed="rId3"/>
          <a:stretch>
            <a:fillRect/>
          </a:stretch>
        </p:blipFill>
        <p:spPr>
          <a:xfrm>
            <a:off x="492940" y="2135271"/>
            <a:ext cx="5559552" cy="3127246"/>
          </a:xfrm>
          <a:prstGeom prst="rect">
            <a:avLst/>
          </a:prstGeom>
        </p:spPr>
      </p:pic>
    </p:spTree>
    <p:extLst>
      <p:ext uri="{BB962C8B-B14F-4D97-AF65-F5344CB8AC3E}">
        <p14:creationId xmlns:p14="http://schemas.microsoft.com/office/powerpoint/2010/main" val="2403798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4A254-498A-D42D-7531-5AA4E776FC24}"/>
              </a:ext>
            </a:extLst>
          </p:cNvPr>
          <p:cNvSpPr>
            <a:spLocks noGrp="1"/>
          </p:cNvSpPr>
          <p:nvPr>
            <p:ph type="title"/>
          </p:nvPr>
        </p:nvSpPr>
        <p:spPr/>
        <p:txBody>
          <a:bodyPr/>
          <a:lstStyle/>
          <a:p>
            <a:r>
              <a:rPr lang="en-US" dirty="0">
                <a:solidFill>
                  <a:srgbClr val="0070C0"/>
                </a:solidFill>
              </a:rPr>
              <a:t>Module 6: Basics of Neural Network</a:t>
            </a:r>
            <a:endParaRPr lang="en-US" dirty="0"/>
          </a:p>
        </p:txBody>
      </p:sp>
      <p:sp>
        <p:nvSpPr>
          <p:cNvPr id="3" name="Content Placeholder 2">
            <a:extLst>
              <a:ext uri="{FF2B5EF4-FFF2-40B4-BE49-F238E27FC236}">
                <a16:creationId xmlns:a16="http://schemas.microsoft.com/office/drawing/2014/main" id="{4961BE62-2C09-BB01-F851-A8693BAB1A7F}"/>
              </a:ext>
            </a:extLst>
          </p:cNvPr>
          <p:cNvSpPr>
            <a:spLocks noGrp="1"/>
          </p:cNvSpPr>
          <p:nvPr>
            <p:ph sz="half" idx="1"/>
          </p:nvPr>
        </p:nvSpPr>
        <p:spPr/>
        <p:txBody>
          <a:bodyPr>
            <a:normAutofit fontScale="70000" lnSpcReduction="20000"/>
          </a:bodyPr>
          <a:lstStyle/>
          <a:p>
            <a:r>
              <a:rPr lang="en-US" dirty="0">
                <a:solidFill>
                  <a:srgbClr val="0070C0"/>
                </a:solidFill>
              </a:rPr>
              <a:t>Assignments:</a:t>
            </a:r>
          </a:p>
          <a:p>
            <a:r>
              <a:rPr lang="en-US" dirty="0">
                <a:solidFill>
                  <a:srgbClr val="0070C0"/>
                </a:solidFill>
              </a:rPr>
              <a:t>A06 –TensorFlow Playground</a:t>
            </a:r>
          </a:p>
          <a:p>
            <a:r>
              <a:rPr lang="en-US" dirty="0">
                <a:solidFill>
                  <a:srgbClr val="0070C0"/>
                </a:solidFill>
              </a:rPr>
              <a:t>Lab 06 Chihuahua or Muffin ?</a:t>
            </a:r>
          </a:p>
          <a:p>
            <a:r>
              <a:rPr lang="en-US" dirty="0">
                <a:solidFill>
                  <a:srgbClr val="0070C0"/>
                </a:solidFill>
              </a:rPr>
              <a:t>In A06 I gained understanding on how parameters affect the performance of the networks. In the lab 06, we learned how to import data to classify, distinguish, and identify images. We attained knowledge on how to develop a deep neural network model using the Chihuahua or muffin. By using datasets to train, test, and validate, we were able to understand how deep learning and neural networks work in conjunction.</a:t>
            </a:r>
          </a:p>
        </p:txBody>
      </p:sp>
      <p:sp>
        <p:nvSpPr>
          <p:cNvPr id="4" name="Content Placeholder 3">
            <a:extLst>
              <a:ext uri="{FF2B5EF4-FFF2-40B4-BE49-F238E27FC236}">
                <a16:creationId xmlns:a16="http://schemas.microsoft.com/office/drawing/2014/main" id="{73639C1B-CDC8-255A-898E-0E0C9DC41F74}"/>
              </a:ext>
            </a:extLst>
          </p:cNvPr>
          <p:cNvSpPr>
            <a:spLocks noGrp="1"/>
          </p:cNvSpPr>
          <p:nvPr>
            <p:ph sz="half" idx="2"/>
          </p:nvPr>
        </p:nvSpPr>
        <p:spPr/>
        <p:txBody>
          <a:bodyPr>
            <a:normAutofit fontScale="70000" lnSpcReduction="20000"/>
          </a:bodyPr>
          <a:lstStyle/>
          <a:p>
            <a:r>
              <a:rPr lang="en-US" dirty="0">
                <a:solidFill>
                  <a:srgbClr val="0070C0"/>
                </a:solidFill>
              </a:rPr>
              <a:t>Challenges encountered:</a:t>
            </a:r>
          </a:p>
          <a:p>
            <a:r>
              <a:rPr lang="en-US" dirty="0">
                <a:solidFill>
                  <a:srgbClr val="0070C0"/>
                </a:solidFill>
              </a:rPr>
              <a:t>I had a few challenges with this assignment. To start with, I had to learn how to use AWS SageMaker Studio Lab. I overcome this challenge by watching a YouTube video tutorial for beginners. This made it easy to navigate the studio and complete my lab.</a:t>
            </a:r>
          </a:p>
          <a:p>
            <a:r>
              <a:rPr lang="en-US" dirty="0">
                <a:solidFill>
                  <a:srgbClr val="0070C0"/>
                </a:solidFill>
              </a:rPr>
              <a:t>Potential real-world applications:</a:t>
            </a:r>
          </a:p>
          <a:p>
            <a:r>
              <a:rPr lang="en-US" dirty="0">
                <a:solidFill>
                  <a:srgbClr val="0070C0"/>
                </a:solidFill>
              </a:rPr>
              <a:t>This model is useful  in real-world applications where objects must have to identified certain features for quality control. For example, this model can be used in manufacturing to detect defect parts. As well to detect a good part. This model is useful in real world applications to validate only good parts. This model helps manufacturing plants to meet their quality standards.</a:t>
            </a:r>
          </a:p>
          <a:p>
            <a:r>
              <a:rPr lang="en-US" dirty="0">
                <a:solidFill>
                  <a:srgbClr val="0070C0"/>
                </a:solidFill>
              </a:rPr>
              <a:t>My reflection on this lab is to be knowledgeable in deep learning and neural networks, you must understand what each code dataset you are imputing means.</a:t>
            </a:r>
          </a:p>
          <a:p>
            <a:endParaRPr lang="en-US" dirty="0"/>
          </a:p>
        </p:txBody>
      </p:sp>
    </p:spTree>
    <p:extLst>
      <p:ext uri="{BB962C8B-B14F-4D97-AF65-F5344CB8AC3E}">
        <p14:creationId xmlns:p14="http://schemas.microsoft.com/office/powerpoint/2010/main" val="3258682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A28FFB23-6A38-94BE-5CBF-A2ED7917540C}"/>
              </a:ext>
            </a:extLst>
          </p:cNvPr>
          <p:cNvGraphicFramePr/>
          <p:nvPr>
            <p:extLst>
              <p:ext uri="{D42A27DB-BD31-4B8C-83A1-F6EECF244321}">
                <p14:modId xmlns:p14="http://schemas.microsoft.com/office/powerpoint/2010/main" val="724806266"/>
              </p:ext>
            </p:extLst>
          </p:nvPr>
        </p:nvGraphicFramePr>
        <p:xfrm>
          <a:off x="1"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72908991"/>
      </p:ext>
    </p:extLst>
  </p:cSld>
  <p:clrMapOvr>
    <a:masterClrMapping/>
  </p:clrMapOvr>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docProps/app.xml><?xml version="1.0" encoding="utf-8"?>
<Properties xmlns="http://schemas.openxmlformats.org/officeDocument/2006/extended-properties" xmlns:vt="http://schemas.openxmlformats.org/officeDocument/2006/docPropsVTypes">
  <TotalTime>1389</TotalTime>
  <Words>1706</Words>
  <Application>Microsoft Macintosh PowerPoint</Application>
  <PresentationFormat>Widescreen</PresentationFormat>
  <Paragraphs>105</Paragraphs>
  <Slides>18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Neue Haas Grotesk Text Pro</vt:lpstr>
      <vt:lpstr>VanillaVTI</vt:lpstr>
      <vt:lpstr>Learning Journey portfolio </vt:lpstr>
      <vt:lpstr>Introduction</vt:lpstr>
      <vt:lpstr>Module 2 Camera &amp; Sensors</vt:lpstr>
      <vt:lpstr>Module 5: Machine Learning for computer vision</vt:lpstr>
      <vt:lpstr>Module 5: Machine Learning for computer vision</vt:lpstr>
      <vt:lpstr>Module 6: Basics of Neural Network</vt:lpstr>
      <vt:lpstr>PowerPoint Presentation</vt:lpstr>
      <vt:lpstr>Module 6: Basics of Neural Network</vt:lpstr>
      <vt:lpstr>PowerPoint Presentation</vt:lpstr>
      <vt:lpstr>Module : 7 Convolutional Neural Networks</vt:lpstr>
      <vt:lpstr>Module 7: Convolutional Neural Networks</vt:lpstr>
      <vt:lpstr>PowerPoint Presentation</vt:lpstr>
      <vt:lpstr>Module : 8 CNN Basic Architecture And Transfer Learning</vt:lpstr>
      <vt:lpstr>Module : 8 CNN Basic Architecture And Transfer Learning</vt:lpstr>
      <vt:lpstr>PowerPoint Presentation</vt:lpstr>
      <vt:lpstr>Module : 09 Advanced CNN Architecture And Object Detection &amp; Recognition</vt:lpstr>
      <vt:lpstr>Module : 09 Advanced CNN Architecture And Object Detection &amp; Recognition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Lionel Silva</dc:creator>
  <cp:lastModifiedBy>Lionel Silva</cp:lastModifiedBy>
  <cp:revision>47</cp:revision>
  <dcterms:created xsi:type="dcterms:W3CDTF">2024-08-05T00:02:24Z</dcterms:created>
  <dcterms:modified xsi:type="dcterms:W3CDTF">2024-08-07T02:43:47Z</dcterms:modified>
</cp:coreProperties>
</file>